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536" r:id="rId6"/>
    <p:sldId id="543" r:id="rId7"/>
    <p:sldId id="574" r:id="rId8"/>
    <p:sldId id="575" r:id="rId9"/>
    <p:sldId id="563" r:id="rId10"/>
    <p:sldId id="564" r:id="rId11"/>
    <p:sldId id="566" r:id="rId12"/>
    <p:sldId id="565" r:id="rId13"/>
    <p:sldId id="567" r:id="rId14"/>
    <p:sldId id="568" r:id="rId15"/>
    <p:sldId id="570" r:id="rId16"/>
    <p:sldId id="571" r:id="rId17"/>
    <p:sldId id="573" r:id="rId18"/>
    <p:sldId id="572" r:id="rId19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orient="horz" pos="3929" userDrawn="1">
          <p15:clr>
            <a:srgbClr val="A4A3A4"/>
          </p15:clr>
        </p15:guide>
        <p15:guide id="3" orient="horz" pos="1071" userDrawn="1">
          <p15:clr>
            <a:srgbClr val="A4A3A4"/>
          </p15:clr>
        </p15:guide>
        <p15:guide id="4" orient="horz" pos="3702" userDrawn="1">
          <p15:clr>
            <a:srgbClr val="A4A3A4"/>
          </p15:clr>
        </p15:guide>
        <p15:guide id="5" orient="horz" pos="4201" userDrawn="1">
          <p15:clr>
            <a:srgbClr val="A4A3A4"/>
          </p15:clr>
        </p15:guide>
        <p15:guide id="6" pos="7332" userDrawn="1">
          <p15:clr>
            <a:srgbClr val="A4A3A4"/>
          </p15:clr>
        </p15:guide>
        <p15:guide id="7" pos="348" userDrawn="1">
          <p15:clr>
            <a:srgbClr val="A4A3A4"/>
          </p15:clr>
        </p15:guide>
        <p15:guide id="8" pos="3931" userDrawn="1">
          <p15:clr>
            <a:srgbClr val="A4A3A4"/>
          </p15:clr>
        </p15:guide>
        <p15:guide id="9" pos="3749" userDrawn="1">
          <p15:clr>
            <a:srgbClr val="A4A3A4"/>
          </p15:clr>
        </p15:guide>
        <p15:guide id="10" pos="2570" userDrawn="1">
          <p15:clr>
            <a:srgbClr val="A4A3A4"/>
          </p15:clr>
        </p15:guide>
        <p15:guide id="11" pos="2751" userDrawn="1">
          <p15:clr>
            <a:srgbClr val="A4A3A4"/>
          </p15:clr>
        </p15:guide>
        <p15:guide id="12" pos="4929" userDrawn="1">
          <p15:clr>
            <a:srgbClr val="A4A3A4"/>
          </p15:clr>
        </p15:guide>
        <p15:guide id="13" pos="5110" userDrawn="1">
          <p15:clr>
            <a:srgbClr val="A4A3A4"/>
          </p15:clr>
        </p15:guide>
        <p15:guide id="14" pos="2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724">
          <p15:clr>
            <a:srgbClr val="A4A3A4"/>
          </p15:clr>
        </p15:guide>
        <p15:guide id="2" pos="326">
          <p15:clr>
            <a:srgbClr val="A4A3A4"/>
          </p15:clr>
        </p15:guide>
        <p15:guide id="3" pos="40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65C8D"/>
    <a:srgbClr val="FFFFCC"/>
    <a:srgbClr val="CCFFCC"/>
    <a:srgbClr val="566477"/>
    <a:srgbClr val="090729"/>
    <a:srgbClr val="DDDDDD"/>
    <a:srgbClr val="FFC2C2"/>
    <a:srgbClr val="2F5E7B"/>
    <a:srgbClr val="090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1" autoAdjust="0"/>
    <p:restoredTop sz="94087" autoAdjust="0"/>
  </p:normalViewPr>
  <p:slideViewPr>
    <p:cSldViewPr snapToObjects="1" showGuides="1">
      <p:cViewPr varScale="1">
        <p:scale>
          <a:sx n="116" d="100"/>
          <a:sy n="116" d="100"/>
        </p:scale>
        <p:origin x="798" y="114"/>
      </p:cViewPr>
      <p:guideLst>
        <p:guide orient="horz" pos="890"/>
        <p:guide orient="horz" pos="3929"/>
        <p:guide orient="horz" pos="1071"/>
        <p:guide orient="horz" pos="3702"/>
        <p:guide orient="horz" pos="4201"/>
        <p:guide pos="7332"/>
        <p:guide pos="348"/>
        <p:guide pos="3931"/>
        <p:guide pos="3749"/>
        <p:guide pos="2570"/>
        <p:guide pos="2751"/>
        <p:guide pos="4929"/>
        <p:guide pos="5110"/>
        <p:guide pos="2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>
        <p:scale>
          <a:sx n="42" d="100"/>
          <a:sy n="42" d="100"/>
        </p:scale>
        <p:origin x="4740" y="654"/>
      </p:cViewPr>
      <p:guideLst>
        <p:guide orient="horz" pos="724"/>
        <p:guide pos="326"/>
        <p:guide pos="40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18" y="300588"/>
            <a:ext cx="1173509" cy="40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6339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92125" y="1149350"/>
            <a:ext cx="5784850" cy="3254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7" tIns="47780" rIns="95557" bIns="47780" rtlCol="0" anchor="ctr"/>
          <a:lstStyle/>
          <a:p>
            <a:endParaRPr lang="en-GB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80339" y="4677668"/>
            <a:ext cx="5796636" cy="458951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6</a:t>
            </a:r>
          </a:p>
          <a:p>
            <a:pPr lvl="6"/>
            <a:r>
              <a:rPr lang="de-DE" dirty="0" smtClean="0"/>
              <a:t>7</a:t>
            </a:r>
          </a:p>
          <a:p>
            <a:pPr lvl="7"/>
            <a:r>
              <a:rPr lang="de-DE" dirty="0" smtClean="0"/>
              <a:t>8</a:t>
            </a:r>
          </a:p>
          <a:p>
            <a:pPr lvl="8"/>
            <a:r>
              <a:rPr lang="de-DE" dirty="0" smtClean="0"/>
              <a:t>9</a:t>
            </a:r>
            <a:endParaRPr lang="en-GB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18" y="300588"/>
            <a:ext cx="1173509" cy="40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6166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b="1" kern="1200">
        <a:solidFill>
          <a:schemeClr val="tx1"/>
        </a:solidFill>
        <a:latin typeface="+mn-lt"/>
        <a:ea typeface="+mn-ea"/>
        <a:cs typeface="+mn-cs"/>
      </a:defRPr>
    </a:lvl1pPr>
    <a:lvl2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354013" indent="-176213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541338" indent="-187325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719138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895350" indent="-176213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07315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1258888" indent="-185738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rgbClr val="090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uppieren 60"/>
          <p:cNvGrpSpPr/>
          <p:nvPr userDrawn="1"/>
        </p:nvGrpSpPr>
        <p:grpSpPr>
          <a:xfrm>
            <a:off x="552306" y="6957392"/>
            <a:ext cx="11160709" cy="72000"/>
            <a:chOff x="514297" y="6957392"/>
            <a:chExt cx="11163615" cy="72000"/>
          </a:xfrm>
          <a:solidFill>
            <a:schemeClr val="bg1">
              <a:lumMod val="75000"/>
            </a:schemeClr>
          </a:solidFill>
        </p:grpSpPr>
        <p:sp>
          <p:nvSpPr>
            <p:cNvPr id="62" name="Gleichschenkliges Dreieck 61"/>
            <p:cNvSpPr>
              <a:spLocks/>
            </p:cNvSpPr>
            <p:nvPr/>
          </p:nvSpPr>
          <p:spPr bwMode="gray">
            <a:xfrm>
              <a:off x="514297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3" name="Gleichschenkliges Dreieck 62"/>
            <p:cNvSpPr>
              <a:spLocks/>
            </p:cNvSpPr>
            <p:nvPr/>
          </p:nvSpPr>
          <p:spPr bwMode="gray">
            <a:xfrm>
              <a:off x="4042689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4" name="Gleichschenkliges Dreieck 63"/>
            <p:cNvSpPr>
              <a:spLocks/>
            </p:cNvSpPr>
            <p:nvPr/>
          </p:nvSpPr>
          <p:spPr bwMode="gray">
            <a:xfrm>
              <a:off x="4333688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5" name="Gleichschenkliges Dreieck 64"/>
            <p:cNvSpPr>
              <a:spLocks/>
            </p:cNvSpPr>
            <p:nvPr/>
          </p:nvSpPr>
          <p:spPr bwMode="gray">
            <a:xfrm>
              <a:off x="5915483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6" name="Gleichschenkliges Dreieck 65"/>
            <p:cNvSpPr>
              <a:spLocks/>
            </p:cNvSpPr>
            <p:nvPr/>
          </p:nvSpPr>
          <p:spPr bwMode="gray">
            <a:xfrm>
              <a:off x="6203515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7" name="Gleichschenkliges Dreieck 66"/>
            <p:cNvSpPr>
              <a:spLocks/>
            </p:cNvSpPr>
            <p:nvPr/>
          </p:nvSpPr>
          <p:spPr bwMode="gray">
            <a:xfrm>
              <a:off x="7769240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8" name="Gleichschenkliges Dreieck 67"/>
            <p:cNvSpPr>
              <a:spLocks/>
            </p:cNvSpPr>
            <p:nvPr/>
          </p:nvSpPr>
          <p:spPr bwMode="gray">
            <a:xfrm>
              <a:off x="8075723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9" name="Gleichschenkliges Dreieck 68"/>
            <p:cNvSpPr>
              <a:spLocks/>
            </p:cNvSpPr>
            <p:nvPr/>
          </p:nvSpPr>
          <p:spPr bwMode="gray">
            <a:xfrm>
              <a:off x="11605912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6" name="Titel 5"/>
          <p:cNvSpPr>
            <a:spLocks noGrp="1"/>
          </p:cNvSpPr>
          <p:nvPr>
            <p:ph type="title" hasCustomPrompt="1"/>
          </p:nvPr>
        </p:nvSpPr>
        <p:spPr>
          <a:xfrm>
            <a:off x="552306" y="4478319"/>
            <a:ext cx="11160709" cy="1193746"/>
          </a:xfrm>
          <a:prstGeom prst="rect">
            <a:avLst/>
          </a:prstGeom>
        </p:spPr>
        <p:txBody>
          <a:bodyPr vert="horz" anchor="ctr"/>
          <a:lstStyle>
            <a:lvl1pPr algn="l">
              <a:defRPr sz="4799">
                <a:solidFill>
                  <a:schemeClr val="bg1"/>
                </a:solidFill>
                <a:latin typeface="+mj-lt"/>
                <a:cs typeface="Verdana"/>
              </a:defRPr>
            </a:lvl1pPr>
          </a:lstStyle>
          <a:p>
            <a:r>
              <a:rPr lang="de-DE" dirty="0" smtClean="0"/>
              <a:t>Mastertitel bearbeiten</a:t>
            </a:r>
            <a:endParaRPr lang="de-DE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52307" y="5805264"/>
            <a:ext cx="11160710" cy="406672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399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799" b="0">
                <a:solidFill>
                  <a:schemeClr val="accent2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None/>
              <a:defRPr sz="1799" b="0">
                <a:solidFill>
                  <a:schemeClr val="accent2"/>
                </a:solidFill>
              </a:defRPr>
            </a:lvl3pPr>
            <a:lvl4pPr marL="0" indent="0">
              <a:spcBef>
                <a:spcPts val="0"/>
              </a:spcBef>
              <a:buNone/>
              <a:defRPr sz="1799" b="0">
                <a:solidFill>
                  <a:schemeClr val="accent2"/>
                </a:solidFill>
              </a:defRPr>
            </a:lvl4pPr>
            <a:lvl5pPr marL="0" indent="0">
              <a:spcBef>
                <a:spcPts val="0"/>
              </a:spcBef>
              <a:buNone/>
              <a:defRPr sz="1799" b="0">
                <a:solidFill>
                  <a:schemeClr val="accent2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799" b="0">
                <a:solidFill>
                  <a:schemeClr val="accent2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None/>
              <a:defRPr sz="1799" b="0">
                <a:solidFill>
                  <a:schemeClr val="accent2"/>
                </a:solidFill>
              </a:defRPr>
            </a:lvl7pPr>
            <a:lvl8pPr marL="0" indent="0">
              <a:spcBef>
                <a:spcPts val="0"/>
              </a:spcBef>
              <a:buNone/>
              <a:defRPr sz="1799" b="0">
                <a:solidFill>
                  <a:schemeClr val="accent2"/>
                </a:solidFill>
              </a:defRPr>
            </a:lvl8pPr>
            <a:lvl9pPr marL="0" indent="0">
              <a:spcBef>
                <a:spcPts val="0"/>
              </a:spcBef>
              <a:buNone/>
              <a:defRPr sz="1799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de-DE" dirty="0" smtClean="0"/>
              <a:t>Untertitel bearbeiten</a:t>
            </a:r>
          </a:p>
        </p:txBody>
      </p:sp>
      <p:sp>
        <p:nvSpPr>
          <p:cNvPr id="74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52307" y="6350732"/>
            <a:ext cx="11160710" cy="304068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799" b="0">
                <a:solidFill>
                  <a:schemeClr val="accent2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None/>
              <a:defRPr sz="1799" b="0">
                <a:solidFill>
                  <a:schemeClr val="accent2"/>
                </a:solidFill>
              </a:defRPr>
            </a:lvl3pPr>
            <a:lvl4pPr marL="0" indent="0">
              <a:spcBef>
                <a:spcPts val="0"/>
              </a:spcBef>
              <a:buNone/>
              <a:defRPr sz="1799" b="0">
                <a:solidFill>
                  <a:schemeClr val="accent2"/>
                </a:solidFill>
              </a:defRPr>
            </a:lvl4pPr>
            <a:lvl5pPr marL="0" indent="0">
              <a:spcBef>
                <a:spcPts val="0"/>
              </a:spcBef>
              <a:buNone/>
              <a:defRPr sz="1799" b="0">
                <a:solidFill>
                  <a:schemeClr val="accent2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799" b="0">
                <a:solidFill>
                  <a:schemeClr val="accent2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None/>
              <a:defRPr sz="1799" b="0">
                <a:solidFill>
                  <a:schemeClr val="accent2"/>
                </a:solidFill>
              </a:defRPr>
            </a:lvl7pPr>
            <a:lvl8pPr marL="0" indent="0">
              <a:spcBef>
                <a:spcPts val="0"/>
              </a:spcBef>
              <a:buNone/>
              <a:defRPr sz="1799" b="0">
                <a:solidFill>
                  <a:schemeClr val="accent2"/>
                </a:solidFill>
              </a:defRPr>
            </a:lvl8pPr>
            <a:lvl9pPr marL="0" indent="0">
              <a:spcBef>
                <a:spcPts val="0"/>
              </a:spcBef>
              <a:buNone/>
              <a:defRPr sz="1799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de-DE" dirty="0" smtClean="0"/>
              <a:t>2017 | </a:t>
            </a:r>
            <a:r>
              <a:rPr lang="de-DE" dirty="0" err="1" smtClean="0"/>
              <a:t>Averbis</a:t>
            </a:r>
            <a:endParaRPr lang="de-DE" dirty="0" smtClean="0"/>
          </a:p>
        </p:txBody>
      </p:sp>
      <p:grpSp>
        <p:nvGrpSpPr>
          <p:cNvPr id="32" name="Gruppieren 31"/>
          <p:cNvGrpSpPr/>
          <p:nvPr userDrawn="1"/>
        </p:nvGrpSpPr>
        <p:grpSpPr>
          <a:xfrm>
            <a:off x="-167057" y="1383095"/>
            <a:ext cx="71981" cy="4883693"/>
            <a:chOff x="-180521" y="1730292"/>
            <a:chExt cx="72000" cy="4536496"/>
          </a:xfrm>
          <a:solidFill>
            <a:schemeClr val="bg1">
              <a:lumMod val="75000"/>
            </a:schemeClr>
          </a:solidFill>
        </p:grpSpPr>
        <p:sp>
          <p:nvSpPr>
            <p:cNvPr id="33" name="Gleichschenkliges Dreieck 32"/>
            <p:cNvSpPr>
              <a:spLocks/>
            </p:cNvSpPr>
            <p:nvPr userDrawn="1"/>
          </p:nvSpPr>
          <p:spPr bwMode="gray">
            <a:xfrm rot="16200000" flipV="1">
              <a:off x="-180521" y="17302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4" name="Gleichschenkliges Dreieck 33"/>
            <p:cNvSpPr>
              <a:spLocks/>
            </p:cNvSpPr>
            <p:nvPr userDrawn="1"/>
          </p:nvSpPr>
          <p:spPr bwMode="gray">
            <a:xfrm rot="16200000" flipV="1">
              <a:off x="-180521" y="6194788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uppieren 34"/>
          <p:cNvGrpSpPr/>
          <p:nvPr userDrawn="1"/>
        </p:nvGrpSpPr>
        <p:grpSpPr>
          <a:xfrm>
            <a:off x="12287075" y="1383095"/>
            <a:ext cx="71981" cy="4883693"/>
            <a:chOff x="9252520" y="1730292"/>
            <a:chExt cx="72000" cy="4536496"/>
          </a:xfrm>
          <a:solidFill>
            <a:schemeClr val="bg1">
              <a:lumMod val="75000"/>
            </a:schemeClr>
          </a:solidFill>
        </p:grpSpPr>
        <p:sp>
          <p:nvSpPr>
            <p:cNvPr id="41" name="Gleichschenkliges Dreieck 40"/>
            <p:cNvSpPr>
              <a:spLocks/>
            </p:cNvSpPr>
            <p:nvPr userDrawn="1"/>
          </p:nvSpPr>
          <p:spPr bwMode="gray">
            <a:xfrm rot="5400000" flipH="1" flipV="1">
              <a:off x="9252520" y="17302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2" name="Gleichschenkliges Dreieck 41"/>
            <p:cNvSpPr>
              <a:spLocks/>
            </p:cNvSpPr>
            <p:nvPr userDrawn="1"/>
          </p:nvSpPr>
          <p:spPr bwMode="gray">
            <a:xfrm rot="5400000" flipH="1" flipV="1">
              <a:off x="9252520" y="6194788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uppieren 23"/>
          <p:cNvGrpSpPr/>
          <p:nvPr userDrawn="1"/>
        </p:nvGrpSpPr>
        <p:grpSpPr>
          <a:xfrm>
            <a:off x="514163" y="-171392"/>
            <a:ext cx="11160709" cy="72000"/>
            <a:chOff x="514297" y="-171392"/>
            <a:chExt cx="11163615" cy="72000"/>
          </a:xfrm>
          <a:solidFill>
            <a:schemeClr val="bg1">
              <a:lumMod val="75000"/>
            </a:schemeClr>
          </a:solidFill>
        </p:grpSpPr>
        <p:sp>
          <p:nvSpPr>
            <p:cNvPr id="25" name="Gleichschenkliges Dreieck 24"/>
            <p:cNvSpPr>
              <a:spLocks/>
            </p:cNvSpPr>
            <p:nvPr userDrawn="1"/>
          </p:nvSpPr>
          <p:spPr bwMode="gray">
            <a:xfrm flipV="1">
              <a:off x="514297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" name="Gleichschenkliges Dreieck 25"/>
            <p:cNvSpPr>
              <a:spLocks/>
            </p:cNvSpPr>
            <p:nvPr userDrawn="1"/>
          </p:nvSpPr>
          <p:spPr bwMode="gray">
            <a:xfrm flipV="1">
              <a:off x="4042689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7" name="Gleichschenkliges Dreieck 26"/>
            <p:cNvSpPr>
              <a:spLocks/>
            </p:cNvSpPr>
            <p:nvPr userDrawn="1"/>
          </p:nvSpPr>
          <p:spPr bwMode="gray">
            <a:xfrm flipV="1">
              <a:off x="4333688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8" name="Gleichschenkliges Dreieck 27"/>
            <p:cNvSpPr>
              <a:spLocks/>
            </p:cNvSpPr>
            <p:nvPr userDrawn="1"/>
          </p:nvSpPr>
          <p:spPr bwMode="gray">
            <a:xfrm flipV="1">
              <a:off x="5915483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9" name="Gleichschenkliges Dreieck 28"/>
            <p:cNvSpPr>
              <a:spLocks/>
            </p:cNvSpPr>
            <p:nvPr userDrawn="1"/>
          </p:nvSpPr>
          <p:spPr bwMode="gray">
            <a:xfrm flipV="1">
              <a:off x="6203515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" name="Gleichschenkliges Dreieck 29"/>
            <p:cNvSpPr>
              <a:spLocks/>
            </p:cNvSpPr>
            <p:nvPr userDrawn="1"/>
          </p:nvSpPr>
          <p:spPr bwMode="gray">
            <a:xfrm flipV="1">
              <a:off x="7769240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1" name="Gleichschenkliges Dreieck 30"/>
            <p:cNvSpPr>
              <a:spLocks/>
            </p:cNvSpPr>
            <p:nvPr userDrawn="1"/>
          </p:nvSpPr>
          <p:spPr bwMode="gray">
            <a:xfrm flipV="1">
              <a:off x="8075723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8" name="Gleichschenkliges Dreieck 37"/>
            <p:cNvSpPr>
              <a:spLocks/>
            </p:cNvSpPr>
            <p:nvPr userDrawn="1"/>
          </p:nvSpPr>
          <p:spPr bwMode="gray">
            <a:xfrm flipV="1">
              <a:off x="11605912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Bild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0416" y="404664"/>
            <a:ext cx="1950864" cy="6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1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552307" y="1412876"/>
            <a:ext cx="5399269" cy="4824413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 bwMode="gray">
          <a:xfrm>
            <a:off x="6240425" y="1412876"/>
            <a:ext cx="5396183" cy="4824413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52307" y="6093296"/>
            <a:ext cx="5399715" cy="143992"/>
          </a:xfrm>
        </p:spPr>
        <p:txBody>
          <a:bodyPr anchor="b"/>
          <a:lstStyle>
            <a:lvl1pPr marL="90461" indent="-9046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88873" algn="l"/>
                <a:tab pos="177747" algn="l"/>
              </a:tabLst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88873" algn="l"/>
                <a:tab pos="177747" algn="l"/>
              </a:tabLst>
              <a:defRPr sz="900" b="0"/>
            </a:lvl2pPr>
            <a:lvl3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3pPr>
            <a:lvl4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4pPr>
            <a:lvl5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5pPr>
            <a:lvl6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6pPr>
            <a:lvl7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7pPr>
            <a:lvl8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8pPr>
            <a:lvl9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9pPr>
          </a:lstStyle>
          <a:p>
            <a:pPr lvl="0"/>
            <a:r>
              <a:rPr lang="de-DE" noProof="0" dirty="0" smtClean="0"/>
              <a:t>Quellennachweis / Fußnote / Bildunterschrift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39978" y="6093296"/>
            <a:ext cx="5399194" cy="143992"/>
          </a:xfrm>
        </p:spPr>
        <p:txBody>
          <a:bodyPr anchor="b"/>
          <a:lstStyle>
            <a:lvl1pPr marL="90461" indent="-9046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88873" algn="l"/>
                <a:tab pos="177747" algn="l"/>
              </a:tabLst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88873" algn="l"/>
                <a:tab pos="177747" algn="l"/>
              </a:tabLst>
              <a:defRPr sz="900" b="0"/>
            </a:lvl2pPr>
            <a:lvl3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3pPr>
            <a:lvl4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4pPr>
            <a:lvl5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5pPr>
            <a:lvl6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6pPr>
            <a:lvl7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7pPr>
            <a:lvl8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8pPr>
            <a:lvl9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9pPr>
          </a:lstStyle>
          <a:p>
            <a:pPr lvl="0"/>
            <a:r>
              <a:rPr lang="de-DE" noProof="0" dirty="0" smtClean="0"/>
              <a:t>Quellennachweis / Fußnote / Bildunterschrift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| </a:t>
            </a:r>
            <a:fld id="{1C216EED-7626-2449-A9D7-284C28411F7C}" type="datetime1">
              <a:rPr lang="de-DE" smtClean="0"/>
              <a:t>30.08.2019</a:t>
            </a:fld>
            <a:r>
              <a:rPr lang="de-DE" smtClean="0"/>
              <a:t> |</a:t>
            </a:r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Titel der Präsentation (Bearbeiten über Einfügen | Kopf- und Fußzeile)</a:t>
            </a:r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FC269A0-BD27-4577-9DED-0AAE60100C5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389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Margin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4" hasCustomPrompt="1"/>
          </p:nvPr>
        </p:nvSpPr>
        <p:spPr>
          <a:xfrm>
            <a:off x="539610" y="1412876"/>
            <a:ext cx="8062400" cy="482443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Platzieren Sie Ihre Inhalte hier.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| </a:t>
            </a:r>
            <a:fld id="{48005271-E665-1E4F-AA56-33BF2DE689C8}" type="datetime1">
              <a:rPr lang="de-DE" smtClean="0"/>
              <a:t>30.08.2019</a:t>
            </a:fld>
            <a:r>
              <a:rPr lang="de-DE" smtClean="0"/>
              <a:t> |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der Präsentation (Bearbeiten über Einfügen | Kopf- und Fußzeile)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FC269A0-BD27-4577-9DED-0AAE60100C5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8974976" y="1412876"/>
            <a:ext cx="2664718" cy="4824437"/>
          </a:xfrm>
        </p:spPr>
        <p:txBody>
          <a:bodyPr tIns="18000"/>
          <a:lstStyle>
            <a:lvl1pPr>
              <a:spcBef>
                <a:spcPts val="1000"/>
              </a:spcBef>
              <a:defRPr sz="1400" b="1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spcBef>
                <a:spcPts val="200"/>
              </a:spcBef>
              <a:defRPr sz="1000"/>
            </a:lvl6pPr>
            <a:lvl7pPr>
              <a:spcBef>
                <a:spcPts val="200"/>
              </a:spcBef>
              <a:defRPr sz="1000"/>
            </a:lvl7pPr>
            <a:lvl8pPr>
              <a:spcBef>
                <a:spcPts val="200"/>
              </a:spcBef>
              <a:defRPr sz="1000"/>
            </a:lvl8pPr>
            <a:lvl9pPr>
              <a:spcBef>
                <a:spcPts val="200"/>
              </a:spcBef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63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552307" y="1412876"/>
            <a:ext cx="5399269" cy="4824413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6240424" y="1"/>
            <a:ext cx="5951575" cy="6237288"/>
          </a:xfrm>
          <a:blipFill dpi="0" rotWithShape="1">
            <a:blip r:embed="rId2"/>
            <a:srcRect/>
            <a:tile tx="0" ty="0" sx="40000" sy="40000" flip="none" algn="ctr"/>
          </a:blipFill>
        </p:spPr>
        <p:txBody>
          <a:bodyPr tIns="237600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accent6">
                    <a:lumMod val="75000"/>
                  </a:schemeClr>
                </a:solidFill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5pPr>
            <a:lvl6pPr mar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6pPr>
            <a:lvl7pPr mar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7pPr>
            <a:lvl8pPr mar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8pPr>
            <a:lvl9pPr mar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9pPr>
          </a:lstStyle>
          <a:p>
            <a:r>
              <a:rPr lang="de-DE" noProof="0" dirty="0" smtClean="0"/>
              <a:t>Klicken Sie auf das Icon,</a:t>
            </a:r>
            <a:br>
              <a:rPr lang="de-DE" noProof="0" dirty="0" smtClean="0"/>
            </a:br>
            <a:r>
              <a:rPr lang="de-DE" noProof="0" dirty="0" smtClean="0"/>
              <a:t>um ein Bild hinzuzufügen.</a:t>
            </a: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52829" y="6093296"/>
            <a:ext cx="5398747" cy="143992"/>
          </a:xfrm>
        </p:spPr>
        <p:txBody>
          <a:bodyPr anchor="b"/>
          <a:lstStyle>
            <a:lvl1pPr marL="90461" indent="-9046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88873" algn="l"/>
                <a:tab pos="177747" algn="l"/>
              </a:tabLst>
              <a:defRPr sz="1000" b="0" baseline="0">
                <a:solidFill>
                  <a:schemeClr val="tx1"/>
                </a:solidFill>
              </a:defRPr>
            </a:lvl1pPr>
            <a:lvl2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88873" algn="l"/>
                <a:tab pos="177747" algn="l"/>
              </a:tabLst>
              <a:defRPr sz="900" b="0"/>
            </a:lvl2pPr>
            <a:lvl3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3pPr>
            <a:lvl4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4pPr>
            <a:lvl5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5pPr>
            <a:lvl6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6pPr>
            <a:lvl7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7pPr>
            <a:lvl8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8pPr>
            <a:lvl9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9pPr>
          </a:lstStyle>
          <a:p>
            <a:pPr lvl="0"/>
            <a:r>
              <a:rPr lang="de-DE" noProof="0" dirty="0" smtClean="0"/>
              <a:t>Quellennachweis / Fußnote / Bildunterschrift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| </a:t>
            </a:r>
            <a:fld id="{19700450-6B3E-CE47-982B-C0F3C0F9E1B7}" type="datetime1">
              <a:rPr lang="de-DE" smtClean="0"/>
              <a:t>30.08.2019</a:t>
            </a:fld>
            <a:r>
              <a:rPr lang="de-DE" smtClean="0"/>
              <a:t> |</a:t>
            </a:r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Titel der Präsentation (Bearbeiten über Einfügen | Kopf- und Fußzeile)</a:t>
            </a:r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FC269A0-BD27-4577-9DED-0AAE60100C5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552829" y="338470"/>
            <a:ext cx="5398747" cy="1002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684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zseit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1"/>
            <a:ext cx="12192000" cy="6468075"/>
          </a:xfrm>
          <a:blipFill dpi="0" rotWithShape="1">
            <a:blip r:embed="rId2"/>
            <a:srcRect/>
            <a:tile tx="0" ty="0" sx="60000" sy="60000" flip="none" algn="ctr"/>
          </a:blipFill>
        </p:spPr>
        <p:txBody>
          <a:bodyPr tIns="237600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accent6">
                    <a:lumMod val="75000"/>
                  </a:schemeClr>
                </a:solidFill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5pPr>
            <a:lvl6pPr mar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6pPr>
            <a:lvl7pPr mar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7pPr>
            <a:lvl8pPr mar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8pPr>
            <a:lvl9pPr mar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9pPr>
          </a:lstStyle>
          <a:p>
            <a:r>
              <a:rPr lang="de-DE" noProof="0" dirty="0" smtClean="0"/>
              <a:t>Klicken Sie auf das Icon,</a:t>
            </a:r>
            <a:br>
              <a:rPr lang="de-DE" noProof="0" dirty="0" smtClean="0"/>
            </a:br>
            <a:r>
              <a:rPr lang="de-DE" noProof="0" dirty="0" smtClean="0"/>
              <a:t>um ein Bild hinzuzufügen.</a:t>
            </a:r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52306" y="6093320"/>
            <a:ext cx="11084301" cy="143992"/>
          </a:xfrm>
        </p:spPr>
        <p:txBody>
          <a:bodyPr anchor="b"/>
          <a:lstStyle>
            <a:lvl1pPr marL="90461" indent="-9046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88873" algn="l"/>
                <a:tab pos="177747" algn="l"/>
              </a:tabLst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88873" algn="l"/>
                <a:tab pos="177747" algn="l"/>
              </a:tabLst>
              <a:defRPr sz="900" b="0"/>
            </a:lvl2pPr>
            <a:lvl3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3pPr>
            <a:lvl4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4pPr>
            <a:lvl5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5pPr>
            <a:lvl6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6pPr>
            <a:lvl7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7pPr>
            <a:lvl8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8pPr>
            <a:lvl9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9pPr>
          </a:lstStyle>
          <a:p>
            <a:pPr lvl="0"/>
            <a:r>
              <a:rPr lang="de-DE" noProof="0" dirty="0" smtClean="0"/>
              <a:t>Quellennachweis / Fußnote / Bildunterschrift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| </a:t>
            </a:r>
            <a:fld id="{D2DA43A9-B7F5-4C49-B35A-2ECC36497516}" type="datetime1">
              <a:rPr lang="de-DE" smtClean="0"/>
              <a:t>30.08.2019</a:t>
            </a:fld>
            <a:r>
              <a:rPr lang="de-DE" smtClean="0"/>
              <a:t> |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Titel der Präsentation (Bearbeiten über Einfügen | Kopf- und Fußzeile)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FC269A0-BD27-4577-9DED-0AAE60100C5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935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| </a:t>
            </a:r>
            <a:fld id="{DDA6EB17-B6EF-704A-8501-7FEDCCEBFBF8}" type="datetime1">
              <a:rPr lang="de-DE" smtClean="0"/>
              <a:t>30.08.2019</a:t>
            </a:fld>
            <a:r>
              <a:rPr lang="de-DE" smtClean="0"/>
              <a:t> |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der Präsentation (Bearbeiten über Einfügen | Kopf- und Fußzeile)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FC269A0-BD27-4577-9DED-0AAE60100C5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520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Version 1">
    <p:bg>
      <p:bgPr>
        <a:solidFill>
          <a:srgbClr val="0908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uppieren 54"/>
          <p:cNvGrpSpPr/>
          <p:nvPr userDrawn="1"/>
        </p:nvGrpSpPr>
        <p:grpSpPr>
          <a:xfrm>
            <a:off x="-167057" y="1730292"/>
            <a:ext cx="71981" cy="4536496"/>
            <a:chOff x="-180521" y="1730292"/>
            <a:chExt cx="72000" cy="4536496"/>
          </a:xfrm>
          <a:solidFill>
            <a:schemeClr val="bg1">
              <a:lumMod val="75000"/>
            </a:schemeClr>
          </a:solidFill>
        </p:grpSpPr>
        <p:sp>
          <p:nvSpPr>
            <p:cNvPr id="56" name="Gleichschenkliges Dreieck 55"/>
            <p:cNvSpPr>
              <a:spLocks/>
            </p:cNvSpPr>
            <p:nvPr userDrawn="1"/>
          </p:nvSpPr>
          <p:spPr bwMode="gray">
            <a:xfrm rot="16200000" flipV="1">
              <a:off x="-180521" y="17302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7" name="Gleichschenkliges Dreieck 56"/>
            <p:cNvSpPr>
              <a:spLocks/>
            </p:cNvSpPr>
            <p:nvPr userDrawn="1"/>
          </p:nvSpPr>
          <p:spPr bwMode="gray">
            <a:xfrm rot="16200000" flipV="1">
              <a:off x="-180521" y="6194788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uppieren 57"/>
          <p:cNvGrpSpPr/>
          <p:nvPr userDrawn="1"/>
        </p:nvGrpSpPr>
        <p:grpSpPr>
          <a:xfrm>
            <a:off x="12287075" y="1730292"/>
            <a:ext cx="71981" cy="4536496"/>
            <a:chOff x="9252520" y="1730292"/>
            <a:chExt cx="72000" cy="4536496"/>
          </a:xfrm>
          <a:solidFill>
            <a:schemeClr val="bg1">
              <a:lumMod val="75000"/>
            </a:schemeClr>
          </a:solidFill>
        </p:grpSpPr>
        <p:sp>
          <p:nvSpPr>
            <p:cNvPr id="59" name="Gleichschenkliges Dreieck 58"/>
            <p:cNvSpPr>
              <a:spLocks/>
            </p:cNvSpPr>
            <p:nvPr userDrawn="1"/>
          </p:nvSpPr>
          <p:spPr bwMode="gray">
            <a:xfrm rot="5400000" flipH="1" flipV="1">
              <a:off x="9252520" y="17302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0" name="Gleichschenkliges Dreieck 59"/>
            <p:cNvSpPr>
              <a:spLocks/>
            </p:cNvSpPr>
            <p:nvPr userDrawn="1"/>
          </p:nvSpPr>
          <p:spPr bwMode="gray">
            <a:xfrm rot="5400000" flipH="1" flipV="1">
              <a:off x="9252520" y="6194788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uppieren 60"/>
          <p:cNvGrpSpPr/>
          <p:nvPr userDrawn="1"/>
        </p:nvGrpSpPr>
        <p:grpSpPr>
          <a:xfrm>
            <a:off x="514163" y="6957392"/>
            <a:ext cx="11160709" cy="72000"/>
            <a:chOff x="514297" y="6957392"/>
            <a:chExt cx="11163615" cy="72000"/>
          </a:xfrm>
          <a:solidFill>
            <a:schemeClr val="bg1">
              <a:lumMod val="75000"/>
            </a:schemeClr>
          </a:solidFill>
        </p:grpSpPr>
        <p:sp>
          <p:nvSpPr>
            <p:cNvPr id="62" name="Gleichschenkliges Dreieck 61"/>
            <p:cNvSpPr>
              <a:spLocks/>
            </p:cNvSpPr>
            <p:nvPr/>
          </p:nvSpPr>
          <p:spPr bwMode="gray">
            <a:xfrm>
              <a:off x="514297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3" name="Gleichschenkliges Dreieck 62"/>
            <p:cNvSpPr>
              <a:spLocks/>
            </p:cNvSpPr>
            <p:nvPr/>
          </p:nvSpPr>
          <p:spPr bwMode="gray">
            <a:xfrm>
              <a:off x="4042689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4" name="Gleichschenkliges Dreieck 63"/>
            <p:cNvSpPr>
              <a:spLocks/>
            </p:cNvSpPr>
            <p:nvPr/>
          </p:nvSpPr>
          <p:spPr bwMode="gray">
            <a:xfrm>
              <a:off x="4333688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5" name="Gleichschenkliges Dreieck 64"/>
            <p:cNvSpPr>
              <a:spLocks/>
            </p:cNvSpPr>
            <p:nvPr/>
          </p:nvSpPr>
          <p:spPr bwMode="gray">
            <a:xfrm>
              <a:off x="5915483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6" name="Gleichschenkliges Dreieck 65"/>
            <p:cNvSpPr>
              <a:spLocks/>
            </p:cNvSpPr>
            <p:nvPr/>
          </p:nvSpPr>
          <p:spPr bwMode="gray">
            <a:xfrm>
              <a:off x="6203515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7" name="Gleichschenkliges Dreieck 66"/>
            <p:cNvSpPr>
              <a:spLocks/>
            </p:cNvSpPr>
            <p:nvPr/>
          </p:nvSpPr>
          <p:spPr bwMode="gray">
            <a:xfrm>
              <a:off x="7769240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8" name="Gleichschenkliges Dreieck 67"/>
            <p:cNvSpPr>
              <a:spLocks/>
            </p:cNvSpPr>
            <p:nvPr/>
          </p:nvSpPr>
          <p:spPr bwMode="gray">
            <a:xfrm>
              <a:off x="8075723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9" name="Gleichschenkliges Dreieck 68"/>
            <p:cNvSpPr>
              <a:spLocks/>
            </p:cNvSpPr>
            <p:nvPr/>
          </p:nvSpPr>
          <p:spPr bwMode="gray">
            <a:xfrm>
              <a:off x="11605912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3" name="Titel 1"/>
          <p:cNvSpPr>
            <a:spLocks noGrp="1"/>
          </p:cNvSpPr>
          <p:nvPr>
            <p:ph type="ctrTitle" hasCustomPrompt="1"/>
          </p:nvPr>
        </p:nvSpPr>
        <p:spPr>
          <a:xfrm>
            <a:off x="552307" y="4730101"/>
            <a:ext cx="11090079" cy="984743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defRPr sz="5998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Text durch Klicken bearbeiten</a:t>
            </a:r>
            <a:endParaRPr lang="de-DE" dirty="0"/>
          </a:p>
        </p:txBody>
      </p:sp>
      <p:sp>
        <p:nvSpPr>
          <p:cNvPr id="35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362492" y="5872635"/>
            <a:ext cx="3528094" cy="81749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  <a:lvl2pPr marL="342797" indent="0">
              <a:buFontTx/>
              <a:buNone/>
              <a:defRPr/>
            </a:lvl2pPr>
            <a:lvl3pPr marL="685594" indent="0">
              <a:buFontTx/>
              <a:buNone/>
              <a:defRPr/>
            </a:lvl3pPr>
            <a:lvl4pPr marL="1028391" indent="0">
              <a:buFontTx/>
              <a:buNone/>
              <a:defRPr/>
            </a:lvl4pPr>
            <a:lvl5pPr marL="1371189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Kontakt Ansprechpartner</a:t>
            </a:r>
          </a:p>
        </p:txBody>
      </p:sp>
      <p:sp>
        <p:nvSpPr>
          <p:cNvPr id="32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52307" y="5872635"/>
            <a:ext cx="3528094" cy="81749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  <a:lvl2pPr marL="342797" indent="0">
              <a:buFontTx/>
              <a:buNone/>
              <a:defRPr/>
            </a:lvl2pPr>
            <a:lvl3pPr marL="685594" indent="0">
              <a:buFontTx/>
              <a:buNone/>
              <a:defRPr/>
            </a:lvl3pPr>
            <a:lvl4pPr marL="1028391" indent="0">
              <a:buFontTx/>
              <a:buNone/>
              <a:defRPr/>
            </a:lvl4pPr>
            <a:lvl5pPr marL="1371189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Kontakt Ansprechpartner</a:t>
            </a:r>
          </a:p>
        </p:txBody>
      </p:sp>
      <p:grpSp>
        <p:nvGrpSpPr>
          <p:cNvPr id="37" name="Gruppieren 36"/>
          <p:cNvGrpSpPr/>
          <p:nvPr userDrawn="1"/>
        </p:nvGrpSpPr>
        <p:grpSpPr>
          <a:xfrm>
            <a:off x="514163" y="-171392"/>
            <a:ext cx="11160709" cy="72000"/>
            <a:chOff x="514297" y="-171392"/>
            <a:chExt cx="11163615" cy="72000"/>
          </a:xfrm>
          <a:solidFill>
            <a:schemeClr val="bg1">
              <a:lumMod val="75000"/>
            </a:schemeClr>
          </a:solidFill>
        </p:grpSpPr>
        <p:sp>
          <p:nvSpPr>
            <p:cNvPr id="39" name="Gleichschenkliges Dreieck 38"/>
            <p:cNvSpPr>
              <a:spLocks/>
            </p:cNvSpPr>
            <p:nvPr userDrawn="1"/>
          </p:nvSpPr>
          <p:spPr bwMode="gray">
            <a:xfrm flipV="1">
              <a:off x="514297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0" name="Gleichschenkliges Dreieck 39"/>
            <p:cNvSpPr>
              <a:spLocks/>
            </p:cNvSpPr>
            <p:nvPr userDrawn="1"/>
          </p:nvSpPr>
          <p:spPr bwMode="gray">
            <a:xfrm flipV="1">
              <a:off x="4042689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1" name="Gleichschenkliges Dreieck 40"/>
            <p:cNvSpPr>
              <a:spLocks/>
            </p:cNvSpPr>
            <p:nvPr userDrawn="1"/>
          </p:nvSpPr>
          <p:spPr bwMode="gray">
            <a:xfrm flipV="1">
              <a:off x="4333688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2" name="Gleichschenkliges Dreieck 41"/>
            <p:cNvSpPr>
              <a:spLocks/>
            </p:cNvSpPr>
            <p:nvPr userDrawn="1"/>
          </p:nvSpPr>
          <p:spPr bwMode="gray">
            <a:xfrm flipV="1">
              <a:off x="5915483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3" name="Gleichschenkliges Dreieck 42"/>
            <p:cNvSpPr>
              <a:spLocks/>
            </p:cNvSpPr>
            <p:nvPr userDrawn="1"/>
          </p:nvSpPr>
          <p:spPr bwMode="gray">
            <a:xfrm flipV="1">
              <a:off x="6203515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4" name="Gleichschenkliges Dreieck 43"/>
            <p:cNvSpPr>
              <a:spLocks/>
            </p:cNvSpPr>
            <p:nvPr userDrawn="1"/>
          </p:nvSpPr>
          <p:spPr bwMode="gray">
            <a:xfrm flipV="1">
              <a:off x="7769240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5" name="Gleichschenkliges Dreieck 44"/>
            <p:cNvSpPr>
              <a:spLocks/>
            </p:cNvSpPr>
            <p:nvPr userDrawn="1"/>
          </p:nvSpPr>
          <p:spPr bwMode="gray">
            <a:xfrm flipV="1">
              <a:off x="8075723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0" name="Gleichschenkliges Dreieck 69"/>
            <p:cNvSpPr>
              <a:spLocks/>
            </p:cNvSpPr>
            <p:nvPr userDrawn="1"/>
          </p:nvSpPr>
          <p:spPr bwMode="gray">
            <a:xfrm flipV="1">
              <a:off x="11605912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Bild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80376" y="260648"/>
            <a:ext cx="2382912" cy="80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9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Version 2">
    <p:bg>
      <p:bgPr>
        <a:solidFill>
          <a:srgbClr val="0908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3"/>
          <p:cNvSpPr>
            <a:spLocks noChangeAspect="1" noChangeArrowheads="1" noTextEdit="1"/>
          </p:cNvSpPr>
          <p:nvPr userDrawn="1"/>
        </p:nvSpPr>
        <p:spPr bwMode="auto">
          <a:xfrm>
            <a:off x="478368" y="320677"/>
            <a:ext cx="11267017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de-DE" sz="1799"/>
          </a:p>
        </p:txBody>
      </p:sp>
      <p:grpSp>
        <p:nvGrpSpPr>
          <p:cNvPr id="46" name="Gruppieren 45"/>
          <p:cNvGrpSpPr/>
          <p:nvPr userDrawn="1"/>
        </p:nvGrpSpPr>
        <p:grpSpPr>
          <a:xfrm>
            <a:off x="514163" y="-171392"/>
            <a:ext cx="11160709" cy="72000"/>
            <a:chOff x="514297" y="-171392"/>
            <a:chExt cx="11163615" cy="72000"/>
          </a:xfrm>
          <a:solidFill>
            <a:schemeClr val="bg1">
              <a:lumMod val="75000"/>
            </a:schemeClr>
          </a:solidFill>
        </p:grpSpPr>
        <p:sp>
          <p:nvSpPr>
            <p:cNvPr id="47" name="Gleichschenkliges Dreieck 46"/>
            <p:cNvSpPr>
              <a:spLocks/>
            </p:cNvSpPr>
            <p:nvPr userDrawn="1"/>
          </p:nvSpPr>
          <p:spPr bwMode="gray">
            <a:xfrm flipV="1">
              <a:off x="514297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8" name="Gleichschenkliges Dreieck 47"/>
            <p:cNvSpPr>
              <a:spLocks/>
            </p:cNvSpPr>
            <p:nvPr userDrawn="1"/>
          </p:nvSpPr>
          <p:spPr bwMode="gray">
            <a:xfrm flipV="1">
              <a:off x="4042689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9" name="Gleichschenkliges Dreieck 48"/>
            <p:cNvSpPr>
              <a:spLocks/>
            </p:cNvSpPr>
            <p:nvPr userDrawn="1"/>
          </p:nvSpPr>
          <p:spPr bwMode="gray">
            <a:xfrm flipV="1">
              <a:off x="4333688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0" name="Gleichschenkliges Dreieck 49"/>
            <p:cNvSpPr>
              <a:spLocks/>
            </p:cNvSpPr>
            <p:nvPr userDrawn="1"/>
          </p:nvSpPr>
          <p:spPr bwMode="gray">
            <a:xfrm flipV="1">
              <a:off x="5915483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1" name="Gleichschenkliges Dreieck 50"/>
            <p:cNvSpPr>
              <a:spLocks/>
            </p:cNvSpPr>
            <p:nvPr userDrawn="1"/>
          </p:nvSpPr>
          <p:spPr bwMode="gray">
            <a:xfrm flipV="1">
              <a:off x="6203515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2" name="Gleichschenkliges Dreieck 51"/>
            <p:cNvSpPr>
              <a:spLocks/>
            </p:cNvSpPr>
            <p:nvPr userDrawn="1"/>
          </p:nvSpPr>
          <p:spPr bwMode="gray">
            <a:xfrm flipV="1">
              <a:off x="7769240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3" name="Gleichschenkliges Dreieck 52"/>
            <p:cNvSpPr>
              <a:spLocks/>
            </p:cNvSpPr>
            <p:nvPr userDrawn="1"/>
          </p:nvSpPr>
          <p:spPr bwMode="gray">
            <a:xfrm flipV="1">
              <a:off x="8075723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4" name="Gleichschenkliges Dreieck 53"/>
            <p:cNvSpPr>
              <a:spLocks/>
            </p:cNvSpPr>
            <p:nvPr userDrawn="1"/>
          </p:nvSpPr>
          <p:spPr bwMode="gray">
            <a:xfrm flipV="1">
              <a:off x="11605912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Gruppieren 54"/>
          <p:cNvGrpSpPr/>
          <p:nvPr userDrawn="1"/>
        </p:nvGrpSpPr>
        <p:grpSpPr>
          <a:xfrm>
            <a:off x="-167057" y="1730292"/>
            <a:ext cx="71981" cy="4536496"/>
            <a:chOff x="-180521" y="1730292"/>
            <a:chExt cx="72000" cy="4536496"/>
          </a:xfrm>
          <a:solidFill>
            <a:schemeClr val="bg1">
              <a:lumMod val="75000"/>
            </a:schemeClr>
          </a:solidFill>
        </p:grpSpPr>
        <p:sp>
          <p:nvSpPr>
            <p:cNvPr id="56" name="Gleichschenkliges Dreieck 55"/>
            <p:cNvSpPr>
              <a:spLocks/>
            </p:cNvSpPr>
            <p:nvPr userDrawn="1"/>
          </p:nvSpPr>
          <p:spPr bwMode="gray">
            <a:xfrm rot="16200000" flipV="1">
              <a:off x="-180521" y="17302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7" name="Gleichschenkliges Dreieck 56"/>
            <p:cNvSpPr>
              <a:spLocks/>
            </p:cNvSpPr>
            <p:nvPr userDrawn="1"/>
          </p:nvSpPr>
          <p:spPr bwMode="gray">
            <a:xfrm rot="16200000" flipV="1">
              <a:off x="-180521" y="6194788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uppieren 57"/>
          <p:cNvGrpSpPr/>
          <p:nvPr userDrawn="1"/>
        </p:nvGrpSpPr>
        <p:grpSpPr>
          <a:xfrm>
            <a:off x="12287075" y="1730292"/>
            <a:ext cx="71981" cy="4536496"/>
            <a:chOff x="9252520" y="1730292"/>
            <a:chExt cx="72000" cy="4536496"/>
          </a:xfrm>
          <a:solidFill>
            <a:schemeClr val="bg1">
              <a:lumMod val="75000"/>
            </a:schemeClr>
          </a:solidFill>
        </p:grpSpPr>
        <p:sp>
          <p:nvSpPr>
            <p:cNvPr id="59" name="Gleichschenkliges Dreieck 58"/>
            <p:cNvSpPr>
              <a:spLocks/>
            </p:cNvSpPr>
            <p:nvPr userDrawn="1"/>
          </p:nvSpPr>
          <p:spPr bwMode="gray">
            <a:xfrm rot="5400000" flipH="1" flipV="1">
              <a:off x="9252520" y="17302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0" name="Gleichschenkliges Dreieck 59"/>
            <p:cNvSpPr>
              <a:spLocks/>
            </p:cNvSpPr>
            <p:nvPr userDrawn="1"/>
          </p:nvSpPr>
          <p:spPr bwMode="gray">
            <a:xfrm rot="5400000" flipH="1" flipV="1">
              <a:off x="9252520" y="6194788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uppieren 60"/>
          <p:cNvGrpSpPr/>
          <p:nvPr userDrawn="1"/>
        </p:nvGrpSpPr>
        <p:grpSpPr>
          <a:xfrm>
            <a:off x="514163" y="6957392"/>
            <a:ext cx="11160709" cy="72000"/>
            <a:chOff x="514297" y="6957392"/>
            <a:chExt cx="11163615" cy="72000"/>
          </a:xfrm>
          <a:solidFill>
            <a:schemeClr val="bg1">
              <a:lumMod val="75000"/>
            </a:schemeClr>
          </a:solidFill>
        </p:grpSpPr>
        <p:sp>
          <p:nvSpPr>
            <p:cNvPr id="62" name="Gleichschenkliges Dreieck 61"/>
            <p:cNvSpPr>
              <a:spLocks/>
            </p:cNvSpPr>
            <p:nvPr/>
          </p:nvSpPr>
          <p:spPr bwMode="gray">
            <a:xfrm>
              <a:off x="514297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3" name="Gleichschenkliges Dreieck 62"/>
            <p:cNvSpPr>
              <a:spLocks/>
            </p:cNvSpPr>
            <p:nvPr/>
          </p:nvSpPr>
          <p:spPr bwMode="gray">
            <a:xfrm>
              <a:off x="4042689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4" name="Gleichschenkliges Dreieck 63"/>
            <p:cNvSpPr>
              <a:spLocks/>
            </p:cNvSpPr>
            <p:nvPr/>
          </p:nvSpPr>
          <p:spPr bwMode="gray">
            <a:xfrm>
              <a:off x="4333688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5" name="Gleichschenkliges Dreieck 64"/>
            <p:cNvSpPr>
              <a:spLocks/>
            </p:cNvSpPr>
            <p:nvPr/>
          </p:nvSpPr>
          <p:spPr bwMode="gray">
            <a:xfrm>
              <a:off x="5915483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6" name="Gleichschenkliges Dreieck 65"/>
            <p:cNvSpPr>
              <a:spLocks/>
            </p:cNvSpPr>
            <p:nvPr/>
          </p:nvSpPr>
          <p:spPr bwMode="gray">
            <a:xfrm>
              <a:off x="6203515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7" name="Gleichschenkliges Dreieck 66"/>
            <p:cNvSpPr>
              <a:spLocks/>
            </p:cNvSpPr>
            <p:nvPr/>
          </p:nvSpPr>
          <p:spPr bwMode="gray">
            <a:xfrm>
              <a:off x="7769240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8" name="Gleichschenkliges Dreieck 67"/>
            <p:cNvSpPr>
              <a:spLocks/>
            </p:cNvSpPr>
            <p:nvPr/>
          </p:nvSpPr>
          <p:spPr bwMode="gray">
            <a:xfrm>
              <a:off x="8075723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9" name="Gleichschenkliges Dreieck 68"/>
            <p:cNvSpPr>
              <a:spLocks/>
            </p:cNvSpPr>
            <p:nvPr/>
          </p:nvSpPr>
          <p:spPr bwMode="gray">
            <a:xfrm>
              <a:off x="11605912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1" name="Titel 1"/>
          <p:cNvSpPr>
            <a:spLocks noGrp="1"/>
          </p:cNvSpPr>
          <p:nvPr>
            <p:ph type="ctrTitle" hasCustomPrompt="1"/>
          </p:nvPr>
        </p:nvSpPr>
        <p:spPr>
          <a:xfrm>
            <a:off x="552307" y="5656371"/>
            <a:ext cx="11090079" cy="984743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defRPr sz="5998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Text durch Klicken bearbeiten</a:t>
            </a:r>
            <a:endParaRPr lang="de-DE" dirty="0"/>
          </a:p>
        </p:txBody>
      </p:sp>
      <p:pic>
        <p:nvPicPr>
          <p:cNvPr id="30" name="Bild 2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80376" y="260648"/>
            <a:ext cx="2382912" cy="80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5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h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3"/>
          <p:cNvSpPr>
            <a:spLocks noChangeAspect="1" noChangeArrowheads="1" noTextEdit="1"/>
          </p:cNvSpPr>
          <p:nvPr userDrawn="1"/>
        </p:nvSpPr>
        <p:spPr bwMode="auto">
          <a:xfrm>
            <a:off x="478368" y="320677"/>
            <a:ext cx="11267017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de-DE" sz="1799"/>
          </a:p>
        </p:txBody>
      </p:sp>
      <p:grpSp>
        <p:nvGrpSpPr>
          <p:cNvPr id="46" name="Gruppieren 45"/>
          <p:cNvGrpSpPr/>
          <p:nvPr userDrawn="1"/>
        </p:nvGrpSpPr>
        <p:grpSpPr>
          <a:xfrm>
            <a:off x="514163" y="-171392"/>
            <a:ext cx="11160709" cy="72000"/>
            <a:chOff x="514297" y="-171392"/>
            <a:chExt cx="11163615" cy="72000"/>
          </a:xfrm>
          <a:solidFill>
            <a:schemeClr val="bg1">
              <a:lumMod val="75000"/>
            </a:schemeClr>
          </a:solidFill>
        </p:grpSpPr>
        <p:sp>
          <p:nvSpPr>
            <p:cNvPr id="47" name="Gleichschenkliges Dreieck 46"/>
            <p:cNvSpPr>
              <a:spLocks/>
            </p:cNvSpPr>
            <p:nvPr userDrawn="1"/>
          </p:nvSpPr>
          <p:spPr bwMode="gray">
            <a:xfrm flipV="1">
              <a:off x="514297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8" name="Gleichschenkliges Dreieck 47"/>
            <p:cNvSpPr>
              <a:spLocks/>
            </p:cNvSpPr>
            <p:nvPr userDrawn="1"/>
          </p:nvSpPr>
          <p:spPr bwMode="gray">
            <a:xfrm flipV="1">
              <a:off x="4042689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9" name="Gleichschenkliges Dreieck 48"/>
            <p:cNvSpPr>
              <a:spLocks/>
            </p:cNvSpPr>
            <p:nvPr userDrawn="1"/>
          </p:nvSpPr>
          <p:spPr bwMode="gray">
            <a:xfrm flipV="1">
              <a:off x="4333688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0" name="Gleichschenkliges Dreieck 49"/>
            <p:cNvSpPr>
              <a:spLocks/>
            </p:cNvSpPr>
            <p:nvPr userDrawn="1"/>
          </p:nvSpPr>
          <p:spPr bwMode="gray">
            <a:xfrm flipV="1">
              <a:off x="5915483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1" name="Gleichschenkliges Dreieck 50"/>
            <p:cNvSpPr>
              <a:spLocks/>
            </p:cNvSpPr>
            <p:nvPr userDrawn="1"/>
          </p:nvSpPr>
          <p:spPr bwMode="gray">
            <a:xfrm flipV="1">
              <a:off x="6203515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2" name="Gleichschenkliges Dreieck 51"/>
            <p:cNvSpPr>
              <a:spLocks/>
            </p:cNvSpPr>
            <p:nvPr userDrawn="1"/>
          </p:nvSpPr>
          <p:spPr bwMode="gray">
            <a:xfrm flipV="1">
              <a:off x="7769240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3" name="Gleichschenkliges Dreieck 52"/>
            <p:cNvSpPr>
              <a:spLocks/>
            </p:cNvSpPr>
            <p:nvPr userDrawn="1"/>
          </p:nvSpPr>
          <p:spPr bwMode="gray">
            <a:xfrm flipV="1">
              <a:off x="8075723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4" name="Gleichschenkliges Dreieck 53"/>
            <p:cNvSpPr>
              <a:spLocks/>
            </p:cNvSpPr>
            <p:nvPr userDrawn="1"/>
          </p:nvSpPr>
          <p:spPr bwMode="gray">
            <a:xfrm flipV="1">
              <a:off x="11605912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Gruppieren 54"/>
          <p:cNvGrpSpPr/>
          <p:nvPr userDrawn="1"/>
        </p:nvGrpSpPr>
        <p:grpSpPr>
          <a:xfrm>
            <a:off x="-167057" y="1730292"/>
            <a:ext cx="71981" cy="4536496"/>
            <a:chOff x="-180521" y="1730292"/>
            <a:chExt cx="72000" cy="4536496"/>
          </a:xfrm>
          <a:solidFill>
            <a:schemeClr val="bg1">
              <a:lumMod val="75000"/>
            </a:schemeClr>
          </a:solidFill>
        </p:grpSpPr>
        <p:sp>
          <p:nvSpPr>
            <p:cNvPr id="56" name="Gleichschenkliges Dreieck 55"/>
            <p:cNvSpPr>
              <a:spLocks/>
            </p:cNvSpPr>
            <p:nvPr userDrawn="1"/>
          </p:nvSpPr>
          <p:spPr bwMode="gray">
            <a:xfrm rot="16200000" flipV="1">
              <a:off x="-180521" y="17302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7" name="Gleichschenkliges Dreieck 56"/>
            <p:cNvSpPr>
              <a:spLocks/>
            </p:cNvSpPr>
            <p:nvPr userDrawn="1"/>
          </p:nvSpPr>
          <p:spPr bwMode="gray">
            <a:xfrm rot="16200000" flipV="1">
              <a:off x="-180521" y="6194788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uppieren 57"/>
          <p:cNvGrpSpPr/>
          <p:nvPr userDrawn="1"/>
        </p:nvGrpSpPr>
        <p:grpSpPr>
          <a:xfrm>
            <a:off x="12287075" y="1730292"/>
            <a:ext cx="71981" cy="4536496"/>
            <a:chOff x="9252520" y="1730292"/>
            <a:chExt cx="72000" cy="4536496"/>
          </a:xfrm>
          <a:solidFill>
            <a:schemeClr val="bg1">
              <a:lumMod val="75000"/>
            </a:schemeClr>
          </a:solidFill>
        </p:grpSpPr>
        <p:sp>
          <p:nvSpPr>
            <p:cNvPr id="59" name="Gleichschenkliges Dreieck 58"/>
            <p:cNvSpPr>
              <a:spLocks/>
            </p:cNvSpPr>
            <p:nvPr userDrawn="1"/>
          </p:nvSpPr>
          <p:spPr bwMode="gray">
            <a:xfrm rot="5400000" flipH="1" flipV="1">
              <a:off x="9252520" y="17302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0" name="Gleichschenkliges Dreieck 59"/>
            <p:cNvSpPr>
              <a:spLocks/>
            </p:cNvSpPr>
            <p:nvPr userDrawn="1"/>
          </p:nvSpPr>
          <p:spPr bwMode="gray">
            <a:xfrm rot="5400000" flipH="1" flipV="1">
              <a:off x="9252520" y="6194788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uppieren 60"/>
          <p:cNvGrpSpPr/>
          <p:nvPr userDrawn="1"/>
        </p:nvGrpSpPr>
        <p:grpSpPr>
          <a:xfrm>
            <a:off x="514163" y="6957392"/>
            <a:ext cx="11160709" cy="72000"/>
            <a:chOff x="514297" y="6957392"/>
            <a:chExt cx="11163615" cy="72000"/>
          </a:xfrm>
          <a:solidFill>
            <a:schemeClr val="bg1">
              <a:lumMod val="75000"/>
            </a:schemeClr>
          </a:solidFill>
        </p:grpSpPr>
        <p:sp>
          <p:nvSpPr>
            <p:cNvPr id="62" name="Gleichschenkliges Dreieck 61"/>
            <p:cNvSpPr>
              <a:spLocks/>
            </p:cNvSpPr>
            <p:nvPr/>
          </p:nvSpPr>
          <p:spPr bwMode="gray">
            <a:xfrm>
              <a:off x="514297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3" name="Gleichschenkliges Dreieck 62"/>
            <p:cNvSpPr>
              <a:spLocks/>
            </p:cNvSpPr>
            <p:nvPr/>
          </p:nvSpPr>
          <p:spPr bwMode="gray">
            <a:xfrm>
              <a:off x="4042689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4" name="Gleichschenkliges Dreieck 63"/>
            <p:cNvSpPr>
              <a:spLocks/>
            </p:cNvSpPr>
            <p:nvPr/>
          </p:nvSpPr>
          <p:spPr bwMode="gray">
            <a:xfrm>
              <a:off x="4333688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5" name="Gleichschenkliges Dreieck 64"/>
            <p:cNvSpPr>
              <a:spLocks/>
            </p:cNvSpPr>
            <p:nvPr/>
          </p:nvSpPr>
          <p:spPr bwMode="gray">
            <a:xfrm>
              <a:off x="5915483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6" name="Gleichschenkliges Dreieck 65"/>
            <p:cNvSpPr>
              <a:spLocks/>
            </p:cNvSpPr>
            <p:nvPr/>
          </p:nvSpPr>
          <p:spPr bwMode="gray">
            <a:xfrm>
              <a:off x="6203515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7" name="Gleichschenkliges Dreieck 66"/>
            <p:cNvSpPr>
              <a:spLocks/>
            </p:cNvSpPr>
            <p:nvPr/>
          </p:nvSpPr>
          <p:spPr bwMode="gray">
            <a:xfrm>
              <a:off x="7769240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8" name="Gleichschenkliges Dreieck 67"/>
            <p:cNvSpPr>
              <a:spLocks/>
            </p:cNvSpPr>
            <p:nvPr/>
          </p:nvSpPr>
          <p:spPr bwMode="gray">
            <a:xfrm>
              <a:off x="8075723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9" name="Gleichschenkliges Dreieck 68"/>
            <p:cNvSpPr>
              <a:spLocks/>
            </p:cNvSpPr>
            <p:nvPr/>
          </p:nvSpPr>
          <p:spPr bwMode="gray">
            <a:xfrm>
              <a:off x="11605912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6" name="Titel 5"/>
          <p:cNvSpPr>
            <a:spLocks noGrp="1"/>
          </p:cNvSpPr>
          <p:nvPr>
            <p:ph type="title" hasCustomPrompt="1"/>
          </p:nvPr>
        </p:nvSpPr>
        <p:spPr>
          <a:xfrm>
            <a:off x="2244857" y="5013176"/>
            <a:ext cx="9394836" cy="1049729"/>
          </a:xfrm>
          <a:prstGeom prst="rect">
            <a:avLst/>
          </a:prstGeom>
        </p:spPr>
        <p:txBody>
          <a:bodyPr vert="horz" anchor="ctr"/>
          <a:lstStyle>
            <a:lvl1pPr algn="l">
              <a:defRPr sz="4399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Verdana"/>
              </a:defRPr>
            </a:lvl1pPr>
          </a:lstStyle>
          <a:p>
            <a:r>
              <a:rPr lang="de-DE" dirty="0" smtClean="0"/>
              <a:t>Anhang bearbeiten</a:t>
            </a:r>
            <a:endParaRPr lang="de-DE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244857" y="6196106"/>
            <a:ext cx="9394837" cy="38757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999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799" b="0">
                <a:solidFill>
                  <a:schemeClr val="accent2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None/>
              <a:defRPr sz="1799" b="0">
                <a:solidFill>
                  <a:schemeClr val="accent2"/>
                </a:solidFill>
              </a:defRPr>
            </a:lvl3pPr>
            <a:lvl4pPr marL="0" indent="0">
              <a:spcBef>
                <a:spcPts val="0"/>
              </a:spcBef>
              <a:buNone/>
              <a:defRPr sz="1799" b="0">
                <a:solidFill>
                  <a:schemeClr val="accent2"/>
                </a:solidFill>
              </a:defRPr>
            </a:lvl4pPr>
            <a:lvl5pPr marL="0" indent="0">
              <a:spcBef>
                <a:spcPts val="0"/>
              </a:spcBef>
              <a:buNone/>
              <a:defRPr sz="1799" b="0">
                <a:solidFill>
                  <a:schemeClr val="accent2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799" b="0">
                <a:solidFill>
                  <a:schemeClr val="accent2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None/>
              <a:defRPr sz="1799" b="0">
                <a:solidFill>
                  <a:schemeClr val="accent2"/>
                </a:solidFill>
              </a:defRPr>
            </a:lvl7pPr>
            <a:lvl8pPr marL="0" indent="0">
              <a:spcBef>
                <a:spcPts val="0"/>
              </a:spcBef>
              <a:buNone/>
              <a:defRPr sz="1799" b="0">
                <a:solidFill>
                  <a:schemeClr val="accent2"/>
                </a:solidFill>
              </a:defRPr>
            </a:lvl8pPr>
            <a:lvl9pPr marL="0" indent="0">
              <a:spcBef>
                <a:spcPts val="0"/>
              </a:spcBef>
              <a:buNone/>
              <a:defRPr sz="1799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de-DE" dirty="0" smtClean="0"/>
              <a:t>Titel Anhang bearbeiten</a:t>
            </a:r>
          </a:p>
        </p:txBody>
      </p:sp>
      <p:sp>
        <p:nvSpPr>
          <p:cNvPr id="31" name="Freeform 104"/>
          <p:cNvSpPr>
            <a:spLocks noChangeAspect="1"/>
          </p:cNvSpPr>
          <p:nvPr userDrawn="1"/>
        </p:nvSpPr>
        <p:spPr bwMode="auto">
          <a:xfrm rot="20701149">
            <a:off x="497393" y="5092970"/>
            <a:ext cx="1591319" cy="1417718"/>
          </a:xfrm>
          <a:custGeom>
            <a:avLst/>
            <a:gdLst>
              <a:gd name="T0" fmla="*/ 340560 w 200"/>
              <a:gd name="T1" fmla="*/ 120736 h 179"/>
              <a:gd name="T2" fmla="*/ 167812 w 200"/>
              <a:gd name="T3" fmla="*/ 293217 h 179"/>
              <a:gd name="T4" fmla="*/ 145602 w 200"/>
              <a:gd name="T5" fmla="*/ 293217 h 179"/>
              <a:gd name="T6" fmla="*/ 145602 w 200"/>
              <a:gd name="T7" fmla="*/ 273505 h 179"/>
              <a:gd name="T8" fmla="*/ 347963 w 200"/>
              <a:gd name="T9" fmla="*/ 68992 h 179"/>
              <a:gd name="T10" fmla="*/ 380045 w 200"/>
              <a:gd name="T11" fmla="*/ 68992 h 179"/>
              <a:gd name="T12" fmla="*/ 424466 w 200"/>
              <a:gd name="T13" fmla="*/ 115808 h 179"/>
              <a:gd name="T14" fmla="*/ 424466 w 200"/>
              <a:gd name="T15" fmla="*/ 145376 h 179"/>
              <a:gd name="T16" fmla="*/ 222104 w 200"/>
              <a:gd name="T17" fmla="*/ 349889 h 179"/>
              <a:gd name="T18" fmla="*/ 91310 w 200"/>
              <a:gd name="T19" fmla="*/ 349889 h 179"/>
              <a:gd name="T20" fmla="*/ 91310 w 200"/>
              <a:gd name="T21" fmla="*/ 216832 h 179"/>
              <a:gd name="T22" fmla="*/ 264057 w 200"/>
              <a:gd name="T23" fmla="*/ 44352 h 179"/>
              <a:gd name="T24" fmla="*/ 264057 w 200"/>
              <a:gd name="T25" fmla="*/ 9856 h 179"/>
              <a:gd name="T26" fmla="*/ 229508 w 200"/>
              <a:gd name="T27" fmla="*/ 9856 h 179"/>
              <a:gd name="T28" fmla="*/ 56760 w 200"/>
              <a:gd name="T29" fmla="*/ 182336 h 179"/>
              <a:gd name="T30" fmla="*/ 56760 w 200"/>
              <a:gd name="T31" fmla="*/ 384385 h 179"/>
              <a:gd name="T32" fmla="*/ 256654 w 200"/>
              <a:gd name="T33" fmla="*/ 384385 h 179"/>
              <a:gd name="T34" fmla="*/ 473822 w 200"/>
              <a:gd name="T35" fmla="*/ 165088 h 179"/>
              <a:gd name="T36" fmla="*/ 473822 w 200"/>
              <a:gd name="T37" fmla="*/ 96096 h 179"/>
              <a:gd name="T38" fmla="*/ 397320 w 200"/>
              <a:gd name="T39" fmla="*/ 19712 h 179"/>
              <a:gd name="T40" fmla="*/ 328221 w 200"/>
              <a:gd name="T41" fmla="*/ 19712 h 179"/>
              <a:gd name="T42" fmla="*/ 111052 w 200"/>
              <a:gd name="T43" fmla="*/ 239009 h 179"/>
              <a:gd name="T44" fmla="*/ 111052 w 200"/>
              <a:gd name="T45" fmla="*/ 330177 h 179"/>
              <a:gd name="T46" fmla="*/ 202362 w 200"/>
              <a:gd name="T47" fmla="*/ 330177 h 179"/>
              <a:gd name="T48" fmla="*/ 375109 w 200"/>
              <a:gd name="T49" fmla="*/ 155232 h 179"/>
              <a:gd name="T50" fmla="*/ 375109 w 200"/>
              <a:gd name="T51" fmla="*/ 120736 h 179"/>
              <a:gd name="T52" fmla="*/ 340560 w 200"/>
              <a:gd name="T53" fmla="*/ 120736 h 1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00" h="179">
                <a:moveTo>
                  <a:pt x="138" y="49"/>
                </a:moveTo>
                <a:cubicBezTo>
                  <a:pt x="68" y="119"/>
                  <a:pt x="68" y="119"/>
                  <a:pt x="68" y="119"/>
                </a:cubicBezTo>
                <a:cubicBezTo>
                  <a:pt x="65" y="122"/>
                  <a:pt x="62" y="122"/>
                  <a:pt x="59" y="119"/>
                </a:cubicBezTo>
                <a:cubicBezTo>
                  <a:pt x="57" y="117"/>
                  <a:pt x="57" y="113"/>
                  <a:pt x="59" y="111"/>
                </a:cubicBezTo>
                <a:cubicBezTo>
                  <a:pt x="141" y="28"/>
                  <a:pt x="141" y="28"/>
                  <a:pt x="141" y="28"/>
                </a:cubicBezTo>
                <a:cubicBezTo>
                  <a:pt x="145" y="25"/>
                  <a:pt x="150" y="25"/>
                  <a:pt x="154" y="28"/>
                </a:cubicBezTo>
                <a:cubicBezTo>
                  <a:pt x="172" y="47"/>
                  <a:pt x="172" y="47"/>
                  <a:pt x="172" y="47"/>
                </a:cubicBezTo>
                <a:cubicBezTo>
                  <a:pt x="175" y="50"/>
                  <a:pt x="175" y="56"/>
                  <a:pt x="172" y="59"/>
                </a:cubicBezTo>
                <a:cubicBezTo>
                  <a:pt x="90" y="142"/>
                  <a:pt x="90" y="142"/>
                  <a:pt x="90" y="142"/>
                </a:cubicBezTo>
                <a:cubicBezTo>
                  <a:pt x="75" y="157"/>
                  <a:pt x="52" y="157"/>
                  <a:pt x="37" y="142"/>
                </a:cubicBezTo>
                <a:cubicBezTo>
                  <a:pt x="22" y="127"/>
                  <a:pt x="22" y="103"/>
                  <a:pt x="37" y="88"/>
                </a:cubicBezTo>
                <a:cubicBezTo>
                  <a:pt x="107" y="18"/>
                  <a:pt x="107" y="18"/>
                  <a:pt x="107" y="18"/>
                </a:cubicBezTo>
                <a:cubicBezTo>
                  <a:pt x="111" y="14"/>
                  <a:pt x="111" y="8"/>
                  <a:pt x="107" y="4"/>
                </a:cubicBezTo>
                <a:cubicBezTo>
                  <a:pt x="103" y="0"/>
                  <a:pt x="97" y="0"/>
                  <a:pt x="93" y="4"/>
                </a:cubicBezTo>
                <a:cubicBezTo>
                  <a:pt x="23" y="74"/>
                  <a:pt x="23" y="74"/>
                  <a:pt x="23" y="74"/>
                </a:cubicBezTo>
                <a:cubicBezTo>
                  <a:pt x="0" y="97"/>
                  <a:pt x="0" y="134"/>
                  <a:pt x="23" y="156"/>
                </a:cubicBezTo>
                <a:cubicBezTo>
                  <a:pt x="45" y="179"/>
                  <a:pt x="82" y="179"/>
                  <a:pt x="104" y="156"/>
                </a:cubicBezTo>
                <a:cubicBezTo>
                  <a:pt x="192" y="67"/>
                  <a:pt x="192" y="67"/>
                  <a:pt x="192" y="67"/>
                </a:cubicBezTo>
                <a:cubicBezTo>
                  <a:pt x="200" y="60"/>
                  <a:pt x="200" y="47"/>
                  <a:pt x="192" y="39"/>
                </a:cubicBezTo>
                <a:cubicBezTo>
                  <a:pt x="161" y="8"/>
                  <a:pt x="161" y="8"/>
                  <a:pt x="161" y="8"/>
                </a:cubicBezTo>
                <a:cubicBezTo>
                  <a:pt x="154" y="0"/>
                  <a:pt x="141" y="0"/>
                  <a:pt x="133" y="8"/>
                </a:cubicBezTo>
                <a:cubicBezTo>
                  <a:pt x="45" y="97"/>
                  <a:pt x="45" y="97"/>
                  <a:pt x="45" y="97"/>
                </a:cubicBezTo>
                <a:cubicBezTo>
                  <a:pt x="35" y="107"/>
                  <a:pt x="35" y="123"/>
                  <a:pt x="45" y="134"/>
                </a:cubicBezTo>
                <a:cubicBezTo>
                  <a:pt x="55" y="144"/>
                  <a:pt x="72" y="144"/>
                  <a:pt x="82" y="134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5" y="59"/>
                  <a:pt x="155" y="53"/>
                  <a:pt x="152" y="49"/>
                </a:cubicBezTo>
                <a:cubicBezTo>
                  <a:pt x="148" y="45"/>
                  <a:pt x="141" y="45"/>
                  <a:pt x="138" y="4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/>
          <a:lstStyle/>
          <a:p>
            <a:endParaRPr lang="de-DE" sz="1799">
              <a:solidFill>
                <a:srgbClr val="E2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5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-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81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Titel der Präsentation (Bearbeiten über Einfügen | Kopf- und Fußzeile)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FFC269A0-BD27-4577-9DED-0AAE60100C5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| </a:t>
            </a:r>
            <a:fld id="{AECF7691-7D29-0843-92FA-1E8F1FE77CBD}" type="datetime1">
              <a:rPr lang="de-DE" smtClean="0"/>
              <a:t>30.08.2019</a:t>
            </a:fld>
            <a:r>
              <a:rPr lang="de-DE" smtClean="0"/>
              <a:t> </a:t>
            </a:r>
            <a:r>
              <a:rPr lang="de-DE" dirty="0" smtClean="0"/>
              <a:t>|</a:t>
            </a:r>
            <a:endParaRPr lang="de-DE" dirty="0"/>
          </a:p>
        </p:txBody>
      </p:sp>
      <p:sp>
        <p:nvSpPr>
          <p:cNvPr id="22" name="Inhaltsplatzhalter 25"/>
          <p:cNvSpPr>
            <a:spLocks noGrp="1"/>
          </p:cNvSpPr>
          <p:nvPr>
            <p:ph sz="quarter" idx="162" hasCustomPrompt="1"/>
          </p:nvPr>
        </p:nvSpPr>
        <p:spPr>
          <a:xfrm>
            <a:off x="560361" y="1418890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23" name="Inhaltsplatzhalter 25"/>
          <p:cNvSpPr>
            <a:spLocks noGrp="1"/>
          </p:cNvSpPr>
          <p:nvPr>
            <p:ph sz="quarter" idx="163" hasCustomPrompt="1"/>
          </p:nvPr>
        </p:nvSpPr>
        <p:spPr>
          <a:xfrm>
            <a:off x="560361" y="2061209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24" name="Inhaltsplatzhalter 25"/>
          <p:cNvSpPr>
            <a:spLocks noGrp="1"/>
          </p:cNvSpPr>
          <p:nvPr>
            <p:ph sz="quarter" idx="164" hasCustomPrompt="1"/>
          </p:nvPr>
        </p:nvSpPr>
        <p:spPr>
          <a:xfrm>
            <a:off x="560361" y="2703528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25" name="Inhaltsplatzhalter 25"/>
          <p:cNvSpPr>
            <a:spLocks noGrp="1"/>
          </p:cNvSpPr>
          <p:nvPr>
            <p:ph sz="quarter" idx="165" hasCustomPrompt="1"/>
          </p:nvPr>
        </p:nvSpPr>
        <p:spPr>
          <a:xfrm>
            <a:off x="560361" y="3345847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27" name="Inhaltsplatzhalter 25"/>
          <p:cNvSpPr>
            <a:spLocks noGrp="1"/>
          </p:cNvSpPr>
          <p:nvPr>
            <p:ph sz="quarter" idx="166" hasCustomPrompt="1"/>
          </p:nvPr>
        </p:nvSpPr>
        <p:spPr>
          <a:xfrm>
            <a:off x="560361" y="3988166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28" name="Inhaltsplatzhalter 25"/>
          <p:cNvSpPr>
            <a:spLocks noGrp="1"/>
          </p:cNvSpPr>
          <p:nvPr>
            <p:ph sz="quarter" idx="167" hasCustomPrompt="1"/>
          </p:nvPr>
        </p:nvSpPr>
        <p:spPr>
          <a:xfrm>
            <a:off x="560361" y="4630485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29" name="Inhaltsplatzhalter 25"/>
          <p:cNvSpPr>
            <a:spLocks noGrp="1"/>
          </p:cNvSpPr>
          <p:nvPr>
            <p:ph sz="quarter" idx="168" hasCustomPrompt="1"/>
          </p:nvPr>
        </p:nvSpPr>
        <p:spPr>
          <a:xfrm>
            <a:off x="560361" y="5275100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30" name="Inhaltsplatzhalter 25"/>
          <p:cNvSpPr>
            <a:spLocks noGrp="1"/>
          </p:cNvSpPr>
          <p:nvPr>
            <p:ph sz="quarter" idx="171" hasCustomPrompt="1"/>
          </p:nvPr>
        </p:nvSpPr>
        <p:spPr>
          <a:xfrm>
            <a:off x="1380240" y="1418890"/>
            <a:ext cx="10256368" cy="322164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1"/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  <p:sp>
        <p:nvSpPr>
          <p:cNvPr id="31" name="Inhaltsplatzhalter 25"/>
          <p:cNvSpPr>
            <a:spLocks noGrp="1"/>
          </p:cNvSpPr>
          <p:nvPr>
            <p:ph sz="quarter" idx="179" hasCustomPrompt="1"/>
          </p:nvPr>
        </p:nvSpPr>
        <p:spPr>
          <a:xfrm>
            <a:off x="560361" y="5876925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3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552828" y="338470"/>
            <a:ext cx="11083780" cy="1002299"/>
          </a:xfrm>
        </p:spPr>
        <p:txBody>
          <a:bodyPr anchor="t"/>
          <a:lstStyle>
            <a:lvl1pPr>
              <a:defRPr baseline="0">
                <a:solidFill>
                  <a:srgbClr val="090729"/>
                </a:solidFill>
              </a:defRPr>
            </a:lvl1pPr>
          </a:lstStyle>
          <a:p>
            <a:r>
              <a:rPr lang="de-DE" dirty="0" smtClean="0"/>
              <a:t>Agenda bearbeiten</a:t>
            </a:r>
            <a:endParaRPr lang="de-DE" dirty="0"/>
          </a:p>
        </p:txBody>
      </p:sp>
      <p:sp>
        <p:nvSpPr>
          <p:cNvPr id="40" name="Inhaltsplatzhalter 25"/>
          <p:cNvSpPr>
            <a:spLocks noGrp="1"/>
          </p:cNvSpPr>
          <p:nvPr>
            <p:ph sz="quarter" idx="180" hasCustomPrompt="1"/>
          </p:nvPr>
        </p:nvSpPr>
        <p:spPr>
          <a:xfrm>
            <a:off x="1380240" y="2061209"/>
            <a:ext cx="10256368" cy="322164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1"/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  <p:sp>
        <p:nvSpPr>
          <p:cNvPr id="41" name="Inhaltsplatzhalter 25"/>
          <p:cNvSpPr>
            <a:spLocks noGrp="1"/>
          </p:cNvSpPr>
          <p:nvPr>
            <p:ph sz="quarter" idx="181" hasCustomPrompt="1"/>
          </p:nvPr>
        </p:nvSpPr>
        <p:spPr>
          <a:xfrm>
            <a:off x="1380240" y="2703528"/>
            <a:ext cx="10256368" cy="322164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1"/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  <p:sp>
        <p:nvSpPr>
          <p:cNvPr id="42" name="Inhaltsplatzhalter 25"/>
          <p:cNvSpPr>
            <a:spLocks noGrp="1"/>
          </p:cNvSpPr>
          <p:nvPr>
            <p:ph sz="quarter" idx="182" hasCustomPrompt="1"/>
          </p:nvPr>
        </p:nvSpPr>
        <p:spPr>
          <a:xfrm>
            <a:off x="1380240" y="3345847"/>
            <a:ext cx="10256368" cy="322164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1"/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  <p:sp>
        <p:nvSpPr>
          <p:cNvPr id="43" name="Inhaltsplatzhalter 25"/>
          <p:cNvSpPr>
            <a:spLocks noGrp="1"/>
          </p:cNvSpPr>
          <p:nvPr>
            <p:ph sz="quarter" idx="183" hasCustomPrompt="1"/>
          </p:nvPr>
        </p:nvSpPr>
        <p:spPr>
          <a:xfrm>
            <a:off x="1380240" y="3988166"/>
            <a:ext cx="10256368" cy="322164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1"/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  <p:sp>
        <p:nvSpPr>
          <p:cNvPr id="44" name="Inhaltsplatzhalter 25"/>
          <p:cNvSpPr>
            <a:spLocks noGrp="1"/>
          </p:cNvSpPr>
          <p:nvPr>
            <p:ph sz="quarter" idx="184" hasCustomPrompt="1"/>
          </p:nvPr>
        </p:nvSpPr>
        <p:spPr>
          <a:xfrm>
            <a:off x="1380240" y="4630485"/>
            <a:ext cx="10256368" cy="322164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1"/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  <p:sp>
        <p:nvSpPr>
          <p:cNvPr id="51" name="Inhaltsplatzhalter 25"/>
          <p:cNvSpPr>
            <a:spLocks noGrp="1"/>
          </p:cNvSpPr>
          <p:nvPr>
            <p:ph sz="quarter" idx="185" hasCustomPrompt="1"/>
          </p:nvPr>
        </p:nvSpPr>
        <p:spPr>
          <a:xfrm>
            <a:off x="1380240" y="5275100"/>
            <a:ext cx="10256368" cy="322164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1"/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  <p:sp>
        <p:nvSpPr>
          <p:cNvPr id="52" name="Inhaltsplatzhalter 25"/>
          <p:cNvSpPr>
            <a:spLocks noGrp="1"/>
          </p:cNvSpPr>
          <p:nvPr>
            <p:ph sz="quarter" idx="186" hasCustomPrompt="1"/>
          </p:nvPr>
        </p:nvSpPr>
        <p:spPr>
          <a:xfrm>
            <a:off x="1380240" y="5876925"/>
            <a:ext cx="10256368" cy="322164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1"/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</p:spTree>
    <p:extLst>
      <p:ext uri="{BB962C8B-B14F-4D97-AF65-F5344CB8AC3E}">
        <p14:creationId xmlns:p14="http://schemas.microsoft.com/office/powerpoint/2010/main" val="8879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Titel der Präsentation (Bearbeiten über Einfügen | Kopf- und Fußzeile)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FFC269A0-BD27-4577-9DED-0AAE60100C5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| </a:t>
            </a:r>
            <a:fld id="{6CD1F0C6-7759-B34E-8509-FAE5F60F1901}" type="datetime1">
              <a:rPr lang="de-DE" smtClean="0"/>
              <a:t>30.08.2019</a:t>
            </a:fld>
            <a:r>
              <a:rPr lang="de-DE" smtClean="0"/>
              <a:t> </a:t>
            </a:r>
            <a:r>
              <a:rPr lang="de-DE" dirty="0" smtClean="0"/>
              <a:t>|</a:t>
            </a:r>
            <a:endParaRPr lang="de-DE" dirty="0"/>
          </a:p>
        </p:txBody>
      </p:sp>
      <p:sp>
        <p:nvSpPr>
          <p:cNvPr id="3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552828" y="338470"/>
            <a:ext cx="11083780" cy="1002299"/>
          </a:xfrm>
        </p:spPr>
        <p:txBody>
          <a:bodyPr anchor="t"/>
          <a:lstStyle>
            <a:lvl1pPr>
              <a:defRPr baseline="0">
                <a:solidFill>
                  <a:srgbClr val="090729"/>
                </a:solidFill>
              </a:defRPr>
            </a:lvl1pPr>
          </a:lstStyle>
          <a:p>
            <a:r>
              <a:rPr lang="de-DE" dirty="0" smtClean="0"/>
              <a:t>Agenda bearbeiten</a:t>
            </a:r>
            <a:endParaRPr lang="de-DE" dirty="0"/>
          </a:p>
        </p:txBody>
      </p:sp>
      <p:sp>
        <p:nvSpPr>
          <p:cNvPr id="26" name="Inhaltsplatzhalter 25"/>
          <p:cNvSpPr>
            <a:spLocks noGrp="1"/>
          </p:cNvSpPr>
          <p:nvPr>
            <p:ph sz="quarter" idx="177" hasCustomPrompt="1"/>
          </p:nvPr>
        </p:nvSpPr>
        <p:spPr>
          <a:xfrm>
            <a:off x="1371264" y="1418890"/>
            <a:ext cx="4576713" cy="642319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1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  <p:sp>
        <p:nvSpPr>
          <p:cNvPr id="32" name="Inhaltsplatzhalter 25"/>
          <p:cNvSpPr>
            <a:spLocks noGrp="1"/>
          </p:cNvSpPr>
          <p:nvPr>
            <p:ph sz="quarter" idx="178" hasCustomPrompt="1"/>
          </p:nvPr>
        </p:nvSpPr>
        <p:spPr>
          <a:xfrm>
            <a:off x="1371264" y="5594970"/>
            <a:ext cx="4576713" cy="642319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</a:lstStyle>
          <a:p>
            <a:pPr marL="0" marR="0" lvl="1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  <p:sp>
        <p:nvSpPr>
          <p:cNvPr id="33" name="Inhaltsplatzhalter 25"/>
          <p:cNvSpPr>
            <a:spLocks noGrp="1"/>
          </p:cNvSpPr>
          <p:nvPr>
            <p:ph sz="quarter" idx="180" hasCustomPrompt="1"/>
          </p:nvPr>
        </p:nvSpPr>
        <p:spPr>
          <a:xfrm>
            <a:off x="1371264" y="3082838"/>
            <a:ext cx="4576713" cy="642319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</a:lstStyle>
          <a:p>
            <a:pPr marL="0" marR="0" lvl="1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  <p:sp>
        <p:nvSpPr>
          <p:cNvPr id="34" name="Inhaltsplatzhalter 25"/>
          <p:cNvSpPr>
            <a:spLocks noGrp="1"/>
          </p:cNvSpPr>
          <p:nvPr>
            <p:ph sz="quarter" idx="181" hasCustomPrompt="1"/>
          </p:nvPr>
        </p:nvSpPr>
        <p:spPr>
          <a:xfrm>
            <a:off x="1371264" y="3914812"/>
            <a:ext cx="4576713" cy="642319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</a:lstStyle>
          <a:p>
            <a:pPr marL="0" marR="0" lvl="1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  <p:sp>
        <p:nvSpPr>
          <p:cNvPr id="35" name="Inhaltsplatzhalter 25"/>
          <p:cNvSpPr>
            <a:spLocks noGrp="1"/>
          </p:cNvSpPr>
          <p:nvPr>
            <p:ph sz="quarter" idx="182" hasCustomPrompt="1"/>
          </p:nvPr>
        </p:nvSpPr>
        <p:spPr>
          <a:xfrm>
            <a:off x="1371264" y="2250864"/>
            <a:ext cx="4576713" cy="642319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</a:lstStyle>
          <a:p>
            <a:pPr marL="0" marR="0" lvl="1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  <p:sp>
        <p:nvSpPr>
          <p:cNvPr id="36" name="Inhaltsplatzhalter 25"/>
          <p:cNvSpPr>
            <a:spLocks noGrp="1"/>
          </p:cNvSpPr>
          <p:nvPr>
            <p:ph sz="quarter" idx="183" hasCustomPrompt="1"/>
          </p:nvPr>
        </p:nvSpPr>
        <p:spPr>
          <a:xfrm>
            <a:off x="1371264" y="4746786"/>
            <a:ext cx="4576713" cy="642319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</a:lstStyle>
          <a:p>
            <a:pPr marL="0" marR="0" lvl="1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  <p:sp>
        <p:nvSpPr>
          <p:cNvPr id="57" name="Inhaltsplatzhalter 25"/>
          <p:cNvSpPr>
            <a:spLocks noGrp="1"/>
          </p:cNvSpPr>
          <p:nvPr>
            <p:ph sz="quarter" idx="190" hasCustomPrompt="1"/>
          </p:nvPr>
        </p:nvSpPr>
        <p:spPr>
          <a:xfrm>
            <a:off x="7064425" y="1418890"/>
            <a:ext cx="4576713" cy="642319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1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  <p:sp>
        <p:nvSpPr>
          <p:cNvPr id="58" name="Inhaltsplatzhalter 25"/>
          <p:cNvSpPr>
            <a:spLocks noGrp="1"/>
          </p:cNvSpPr>
          <p:nvPr>
            <p:ph sz="quarter" idx="191" hasCustomPrompt="1"/>
          </p:nvPr>
        </p:nvSpPr>
        <p:spPr>
          <a:xfrm>
            <a:off x="7064425" y="5594970"/>
            <a:ext cx="4576713" cy="642319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</a:lstStyle>
          <a:p>
            <a:pPr marL="0" marR="0" lvl="1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  <p:sp>
        <p:nvSpPr>
          <p:cNvPr id="59" name="Inhaltsplatzhalter 25"/>
          <p:cNvSpPr>
            <a:spLocks noGrp="1"/>
          </p:cNvSpPr>
          <p:nvPr>
            <p:ph sz="quarter" idx="192" hasCustomPrompt="1"/>
          </p:nvPr>
        </p:nvSpPr>
        <p:spPr>
          <a:xfrm>
            <a:off x="7064425" y="3082838"/>
            <a:ext cx="4576713" cy="642319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</a:lstStyle>
          <a:p>
            <a:pPr marL="0" marR="0" lvl="1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  <p:sp>
        <p:nvSpPr>
          <p:cNvPr id="60" name="Inhaltsplatzhalter 25"/>
          <p:cNvSpPr>
            <a:spLocks noGrp="1"/>
          </p:cNvSpPr>
          <p:nvPr>
            <p:ph sz="quarter" idx="193" hasCustomPrompt="1"/>
          </p:nvPr>
        </p:nvSpPr>
        <p:spPr>
          <a:xfrm>
            <a:off x="7064425" y="3914812"/>
            <a:ext cx="4576713" cy="642319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</a:lstStyle>
          <a:p>
            <a:pPr marL="0" marR="0" lvl="1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  <p:sp>
        <p:nvSpPr>
          <p:cNvPr id="61" name="Inhaltsplatzhalter 25"/>
          <p:cNvSpPr>
            <a:spLocks noGrp="1"/>
          </p:cNvSpPr>
          <p:nvPr>
            <p:ph sz="quarter" idx="194" hasCustomPrompt="1"/>
          </p:nvPr>
        </p:nvSpPr>
        <p:spPr>
          <a:xfrm>
            <a:off x="7064425" y="2250864"/>
            <a:ext cx="4576713" cy="642319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</a:lstStyle>
          <a:p>
            <a:pPr marL="0" marR="0" lvl="1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  <p:sp>
        <p:nvSpPr>
          <p:cNvPr id="62" name="Inhaltsplatzhalter 25"/>
          <p:cNvSpPr>
            <a:spLocks noGrp="1"/>
          </p:cNvSpPr>
          <p:nvPr>
            <p:ph sz="quarter" idx="195" hasCustomPrompt="1"/>
          </p:nvPr>
        </p:nvSpPr>
        <p:spPr>
          <a:xfrm>
            <a:off x="7064425" y="4746786"/>
            <a:ext cx="4576713" cy="642319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</a:lstStyle>
          <a:p>
            <a:pPr marL="0" marR="0" lvl="1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  <p:sp>
        <p:nvSpPr>
          <p:cNvPr id="63" name="Inhaltsplatzhalter 25"/>
          <p:cNvSpPr>
            <a:spLocks noGrp="1"/>
          </p:cNvSpPr>
          <p:nvPr>
            <p:ph sz="quarter" idx="169" hasCustomPrompt="1"/>
          </p:nvPr>
        </p:nvSpPr>
        <p:spPr>
          <a:xfrm>
            <a:off x="551384" y="1578966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64" name="Inhaltsplatzhalter 25"/>
          <p:cNvSpPr>
            <a:spLocks noGrp="1"/>
          </p:cNvSpPr>
          <p:nvPr>
            <p:ph sz="quarter" idx="170" hasCustomPrompt="1"/>
          </p:nvPr>
        </p:nvSpPr>
        <p:spPr>
          <a:xfrm>
            <a:off x="551384" y="2410940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65" name="Inhaltsplatzhalter 25"/>
          <p:cNvSpPr>
            <a:spLocks noGrp="1"/>
          </p:cNvSpPr>
          <p:nvPr>
            <p:ph sz="quarter" idx="171" hasCustomPrompt="1"/>
          </p:nvPr>
        </p:nvSpPr>
        <p:spPr>
          <a:xfrm>
            <a:off x="551384" y="3242914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66" name="Inhaltsplatzhalter 25"/>
          <p:cNvSpPr>
            <a:spLocks noGrp="1"/>
          </p:cNvSpPr>
          <p:nvPr>
            <p:ph sz="quarter" idx="172" hasCustomPrompt="1"/>
          </p:nvPr>
        </p:nvSpPr>
        <p:spPr>
          <a:xfrm>
            <a:off x="551384" y="4074888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67" name="Inhaltsplatzhalter 25"/>
          <p:cNvSpPr>
            <a:spLocks noGrp="1"/>
          </p:cNvSpPr>
          <p:nvPr>
            <p:ph sz="quarter" idx="173" hasCustomPrompt="1"/>
          </p:nvPr>
        </p:nvSpPr>
        <p:spPr>
          <a:xfrm>
            <a:off x="551384" y="4906862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68" name="Inhaltsplatzhalter 25"/>
          <p:cNvSpPr>
            <a:spLocks noGrp="1"/>
          </p:cNvSpPr>
          <p:nvPr>
            <p:ph sz="quarter" idx="176" hasCustomPrompt="1"/>
          </p:nvPr>
        </p:nvSpPr>
        <p:spPr>
          <a:xfrm>
            <a:off x="551384" y="5755046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69" name="Inhaltsplatzhalter 25"/>
          <p:cNvSpPr>
            <a:spLocks noGrp="1"/>
          </p:cNvSpPr>
          <p:nvPr>
            <p:ph sz="quarter" idx="196" hasCustomPrompt="1"/>
          </p:nvPr>
        </p:nvSpPr>
        <p:spPr>
          <a:xfrm>
            <a:off x="6240016" y="1578966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70" name="Inhaltsplatzhalter 25"/>
          <p:cNvSpPr>
            <a:spLocks noGrp="1"/>
          </p:cNvSpPr>
          <p:nvPr>
            <p:ph sz="quarter" idx="184" hasCustomPrompt="1"/>
          </p:nvPr>
        </p:nvSpPr>
        <p:spPr>
          <a:xfrm>
            <a:off x="6240016" y="2410940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71" name="Inhaltsplatzhalter 25"/>
          <p:cNvSpPr>
            <a:spLocks noGrp="1"/>
          </p:cNvSpPr>
          <p:nvPr>
            <p:ph sz="quarter" idx="185" hasCustomPrompt="1"/>
          </p:nvPr>
        </p:nvSpPr>
        <p:spPr>
          <a:xfrm>
            <a:off x="6240016" y="3242914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72" name="Inhaltsplatzhalter 25"/>
          <p:cNvSpPr>
            <a:spLocks noGrp="1"/>
          </p:cNvSpPr>
          <p:nvPr>
            <p:ph sz="quarter" idx="186" hasCustomPrompt="1"/>
          </p:nvPr>
        </p:nvSpPr>
        <p:spPr>
          <a:xfrm>
            <a:off x="6240016" y="4074888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73" name="Inhaltsplatzhalter 25"/>
          <p:cNvSpPr>
            <a:spLocks noGrp="1"/>
          </p:cNvSpPr>
          <p:nvPr>
            <p:ph sz="quarter" idx="187" hasCustomPrompt="1"/>
          </p:nvPr>
        </p:nvSpPr>
        <p:spPr>
          <a:xfrm>
            <a:off x="6240016" y="4906862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74" name="Inhaltsplatzhalter 25"/>
          <p:cNvSpPr>
            <a:spLocks noGrp="1"/>
          </p:cNvSpPr>
          <p:nvPr>
            <p:ph sz="quarter" idx="188" hasCustomPrompt="1"/>
          </p:nvPr>
        </p:nvSpPr>
        <p:spPr>
          <a:xfrm>
            <a:off x="6240016" y="5755046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821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Titel der Präsentation (Bearbeiten über Einfügen | Kopf- und Fußzeile)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FFC269A0-BD27-4577-9DED-0AAE60100C5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| </a:t>
            </a:r>
            <a:fld id="{00CDFA31-E8AB-7243-AE83-A49C0F71F8E0}" type="datetime1">
              <a:rPr lang="de-DE" smtClean="0"/>
              <a:t>30.08.2019</a:t>
            </a:fld>
            <a:r>
              <a:rPr lang="de-DE" smtClean="0"/>
              <a:t> </a:t>
            </a:r>
            <a:r>
              <a:rPr lang="de-DE" dirty="0" smtClean="0"/>
              <a:t>|</a:t>
            </a:r>
            <a:endParaRPr lang="de-DE" dirty="0"/>
          </a:p>
        </p:txBody>
      </p:sp>
      <p:sp>
        <p:nvSpPr>
          <p:cNvPr id="3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552828" y="338470"/>
            <a:ext cx="11083780" cy="1002299"/>
          </a:xfrm>
        </p:spPr>
        <p:txBody>
          <a:bodyPr anchor="t"/>
          <a:lstStyle>
            <a:lvl1pPr>
              <a:defRPr baseline="0">
                <a:solidFill>
                  <a:srgbClr val="090729"/>
                </a:solidFill>
              </a:defRPr>
            </a:lvl1pPr>
          </a:lstStyle>
          <a:p>
            <a:r>
              <a:rPr lang="de-DE" dirty="0" smtClean="0"/>
              <a:t>Agenda bearbeiten</a:t>
            </a:r>
            <a:endParaRPr lang="de-DE" dirty="0"/>
          </a:p>
        </p:txBody>
      </p:sp>
      <p:sp>
        <p:nvSpPr>
          <p:cNvPr id="40" name="Inhaltsplatzhalter 25"/>
          <p:cNvSpPr>
            <a:spLocks noGrp="1"/>
          </p:cNvSpPr>
          <p:nvPr>
            <p:ph sz="quarter" idx="177" hasCustomPrompt="1"/>
          </p:nvPr>
        </p:nvSpPr>
        <p:spPr>
          <a:xfrm>
            <a:off x="1371264" y="1418890"/>
            <a:ext cx="2779583" cy="642319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</a:lstStyle>
          <a:p>
            <a:pPr marL="0" marR="0" lvl="1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  <p:sp>
        <p:nvSpPr>
          <p:cNvPr id="41" name="Inhaltsplatzhalter 25"/>
          <p:cNvSpPr>
            <a:spLocks noGrp="1"/>
          </p:cNvSpPr>
          <p:nvPr>
            <p:ph sz="quarter" idx="178" hasCustomPrompt="1"/>
          </p:nvPr>
        </p:nvSpPr>
        <p:spPr>
          <a:xfrm>
            <a:off x="1371264" y="5594970"/>
            <a:ext cx="2779583" cy="642319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</a:lstStyle>
          <a:p>
            <a:pPr marL="0" marR="0" lvl="1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  <p:sp>
        <p:nvSpPr>
          <p:cNvPr id="42" name="Inhaltsplatzhalter 25"/>
          <p:cNvSpPr>
            <a:spLocks noGrp="1"/>
          </p:cNvSpPr>
          <p:nvPr>
            <p:ph sz="quarter" idx="180" hasCustomPrompt="1"/>
          </p:nvPr>
        </p:nvSpPr>
        <p:spPr>
          <a:xfrm>
            <a:off x="1371264" y="3082838"/>
            <a:ext cx="2779583" cy="642319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</a:lstStyle>
          <a:p>
            <a:pPr marL="0" marR="0" lvl="1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  <p:sp>
        <p:nvSpPr>
          <p:cNvPr id="43" name="Inhaltsplatzhalter 25"/>
          <p:cNvSpPr>
            <a:spLocks noGrp="1"/>
          </p:cNvSpPr>
          <p:nvPr>
            <p:ph sz="quarter" idx="181" hasCustomPrompt="1"/>
          </p:nvPr>
        </p:nvSpPr>
        <p:spPr>
          <a:xfrm>
            <a:off x="1371264" y="3914812"/>
            <a:ext cx="2779583" cy="642319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</a:lstStyle>
          <a:p>
            <a:pPr marL="0" marR="0" lvl="1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  <p:sp>
        <p:nvSpPr>
          <p:cNvPr id="44" name="Inhaltsplatzhalter 25"/>
          <p:cNvSpPr>
            <a:spLocks noGrp="1"/>
          </p:cNvSpPr>
          <p:nvPr>
            <p:ph sz="quarter" idx="182" hasCustomPrompt="1"/>
          </p:nvPr>
        </p:nvSpPr>
        <p:spPr>
          <a:xfrm>
            <a:off x="1371264" y="2250864"/>
            <a:ext cx="2779583" cy="642319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</a:lstStyle>
          <a:p>
            <a:pPr marL="0" marR="0" lvl="1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  <p:sp>
        <p:nvSpPr>
          <p:cNvPr id="49" name="Inhaltsplatzhalter 25"/>
          <p:cNvSpPr>
            <a:spLocks noGrp="1"/>
          </p:cNvSpPr>
          <p:nvPr>
            <p:ph sz="quarter" idx="183" hasCustomPrompt="1"/>
          </p:nvPr>
        </p:nvSpPr>
        <p:spPr>
          <a:xfrm>
            <a:off x="1371264" y="4746786"/>
            <a:ext cx="2779583" cy="642319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</a:lstStyle>
          <a:p>
            <a:pPr marL="0" marR="0" lvl="1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  <p:sp>
        <p:nvSpPr>
          <p:cNvPr id="56" name="Inhaltsplatzhalter 25"/>
          <p:cNvSpPr>
            <a:spLocks noGrp="1"/>
          </p:cNvSpPr>
          <p:nvPr>
            <p:ph sz="quarter" idx="190" hasCustomPrompt="1"/>
          </p:nvPr>
        </p:nvSpPr>
        <p:spPr>
          <a:xfrm>
            <a:off x="5188625" y="1418890"/>
            <a:ext cx="2779583" cy="642319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</a:lstStyle>
          <a:p>
            <a:pPr marL="0" marR="0" lvl="1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  <p:sp>
        <p:nvSpPr>
          <p:cNvPr id="63" name="Inhaltsplatzhalter 25"/>
          <p:cNvSpPr>
            <a:spLocks noGrp="1"/>
          </p:cNvSpPr>
          <p:nvPr>
            <p:ph sz="quarter" idx="191" hasCustomPrompt="1"/>
          </p:nvPr>
        </p:nvSpPr>
        <p:spPr>
          <a:xfrm>
            <a:off x="5188625" y="5594970"/>
            <a:ext cx="2779583" cy="642319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</a:lstStyle>
          <a:p>
            <a:pPr marL="0" marR="0" lvl="1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  <p:sp>
        <p:nvSpPr>
          <p:cNvPr id="64" name="Inhaltsplatzhalter 25"/>
          <p:cNvSpPr>
            <a:spLocks noGrp="1"/>
          </p:cNvSpPr>
          <p:nvPr>
            <p:ph sz="quarter" idx="192" hasCustomPrompt="1"/>
          </p:nvPr>
        </p:nvSpPr>
        <p:spPr>
          <a:xfrm>
            <a:off x="5188625" y="3082838"/>
            <a:ext cx="2779583" cy="642319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</a:lstStyle>
          <a:p>
            <a:pPr marL="0" marR="0" lvl="1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  <p:sp>
        <p:nvSpPr>
          <p:cNvPr id="65" name="Inhaltsplatzhalter 25"/>
          <p:cNvSpPr>
            <a:spLocks noGrp="1"/>
          </p:cNvSpPr>
          <p:nvPr>
            <p:ph sz="quarter" idx="193" hasCustomPrompt="1"/>
          </p:nvPr>
        </p:nvSpPr>
        <p:spPr>
          <a:xfrm>
            <a:off x="5188625" y="3914812"/>
            <a:ext cx="2779583" cy="642319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</a:lstStyle>
          <a:p>
            <a:pPr marL="0" marR="0" lvl="1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  <p:sp>
        <p:nvSpPr>
          <p:cNvPr id="66" name="Inhaltsplatzhalter 25"/>
          <p:cNvSpPr>
            <a:spLocks noGrp="1"/>
          </p:cNvSpPr>
          <p:nvPr>
            <p:ph sz="quarter" idx="194" hasCustomPrompt="1"/>
          </p:nvPr>
        </p:nvSpPr>
        <p:spPr>
          <a:xfrm>
            <a:off x="5188625" y="2250864"/>
            <a:ext cx="2779583" cy="642319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</a:lstStyle>
          <a:p>
            <a:pPr marL="0" marR="0" lvl="1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  <p:sp>
        <p:nvSpPr>
          <p:cNvPr id="67" name="Inhaltsplatzhalter 25"/>
          <p:cNvSpPr>
            <a:spLocks noGrp="1"/>
          </p:cNvSpPr>
          <p:nvPr>
            <p:ph sz="quarter" idx="195" hasCustomPrompt="1"/>
          </p:nvPr>
        </p:nvSpPr>
        <p:spPr>
          <a:xfrm>
            <a:off x="5188625" y="4746786"/>
            <a:ext cx="2779583" cy="642319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</a:lstStyle>
          <a:p>
            <a:pPr marL="0" marR="0" lvl="1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  <p:sp>
        <p:nvSpPr>
          <p:cNvPr id="74" name="Inhaltsplatzhalter 25"/>
          <p:cNvSpPr>
            <a:spLocks noGrp="1"/>
          </p:cNvSpPr>
          <p:nvPr>
            <p:ph sz="quarter" idx="202" hasCustomPrompt="1"/>
          </p:nvPr>
        </p:nvSpPr>
        <p:spPr>
          <a:xfrm>
            <a:off x="8933041" y="1418890"/>
            <a:ext cx="2779583" cy="642319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</a:lstStyle>
          <a:p>
            <a:pPr marL="0" marR="0" lvl="1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  <p:sp>
        <p:nvSpPr>
          <p:cNvPr id="75" name="Inhaltsplatzhalter 25"/>
          <p:cNvSpPr>
            <a:spLocks noGrp="1"/>
          </p:cNvSpPr>
          <p:nvPr>
            <p:ph sz="quarter" idx="203" hasCustomPrompt="1"/>
          </p:nvPr>
        </p:nvSpPr>
        <p:spPr>
          <a:xfrm>
            <a:off x="8933041" y="5594970"/>
            <a:ext cx="2779583" cy="642319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</a:lstStyle>
          <a:p>
            <a:pPr marL="0" marR="0" lvl="1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  <p:sp>
        <p:nvSpPr>
          <p:cNvPr id="76" name="Inhaltsplatzhalter 25"/>
          <p:cNvSpPr>
            <a:spLocks noGrp="1"/>
          </p:cNvSpPr>
          <p:nvPr>
            <p:ph sz="quarter" idx="204" hasCustomPrompt="1"/>
          </p:nvPr>
        </p:nvSpPr>
        <p:spPr>
          <a:xfrm>
            <a:off x="8933041" y="3082838"/>
            <a:ext cx="2779583" cy="642319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</a:lstStyle>
          <a:p>
            <a:pPr marL="0" marR="0" lvl="1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  <p:sp>
        <p:nvSpPr>
          <p:cNvPr id="77" name="Inhaltsplatzhalter 25"/>
          <p:cNvSpPr>
            <a:spLocks noGrp="1"/>
          </p:cNvSpPr>
          <p:nvPr>
            <p:ph sz="quarter" idx="205" hasCustomPrompt="1"/>
          </p:nvPr>
        </p:nvSpPr>
        <p:spPr>
          <a:xfrm>
            <a:off x="8933041" y="3914812"/>
            <a:ext cx="2779583" cy="642319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</a:lstStyle>
          <a:p>
            <a:pPr marL="0" marR="0" lvl="1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  <p:sp>
        <p:nvSpPr>
          <p:cNvPr id="78" name="Inhaltsplatzhalter 25"/>
          <p:cNvSpPr>
            <a:spLocks noGrp="1"/>
          </p:cNvSpPr>
          <p:nvPr>
            <p:ph sz="quarter" idx="206" hasCustomPrompt="1"/>
          </p:nvPr>
        </p:nvSpPr>
        <p:spPr>
          <a:xfrm>
            <a:off x="8933041" y="2250864"/>
            <a:ext cx="2779583" cy="642319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</a:lstStyle>
          <a:p>
            <a:pPr marL="0" marR="0" lvl="1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  <p:sp>
        <p:nvSpPr>
          <p:cNvPr id="79" name="Inhaltsplatzhalter 25"/>
          <p:cNvSpPr>
            <a:spLocks noGrp="1"/>
          </p:cNvSpPr>
          <p:nvPr>
            <p:ph sz="quarter" idx="207" hasCustomPrompt="1"/>
          </p:nvPr>
        </p:nvSpPr>
        <p:spPr>
          <a:xfrm>
            <a:off x="8933041" y="4746786"/>
            <a:ext cx="2779583" cy="642319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de-DE" sz="1799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de-DE" dirty="0">
                <a:solidFill>
                  <a:schemeClr val="bg2"/>
                </a:solidFill>
              </a:defRPr>
            </a:lvl3pPr>
          </a:lstStyle>
          <a:p>
            <a:pPr marL="0" marR="0" lvl="1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Agendapunkt</a:t>
            </a:r>
            <a:r>
              <a:rPr lang="de-DE" dirty="0" smtClean="0"/>
              <a:t> bearbeiten</a:t>
            </a:r>
          </a:p>
        </p:txBody>
      </p:sp>
      <p:sp>
        <p:nvSpPr>
          <p:cNvPr id="80" name="Inhaltsplatzhalter 25"/>
          <p:cNvSpPr>
            <a:spLocks noGrp="1"/>
          </p:cNvSpPr>
          <p:nvPr>
            <p:ph sz="quarter" idx="169" hasCustomPrompt="1"/>
          </p:nvPr>
        </p:nvSpPr>
        <p:spPr>
          <a:xfrm>
            <a:off x="551384" y="1578966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81" name="Inhaltsplatzhalter 25"/>
          <p:cNvSpPr>
            <a:spLocks noGrp="1"/>
          </p:cNvSpPr>
          <p:nvPr>
            <p:ph sz="quarter" idx="170" hasCustomPrompt="1"/>
          </p:nvPr>
        </p:nvSpPr>
        <p:spPr>
          <a:xfrm>
            <a:off x="551384" y="2410940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82" name="Inhaltsplatzhalter 25"/>
          <p:cNvSpPr>
            <a:spLocks noGrp="1"/>
          </p:cNvSpPr>
          <p:nvPr>
            <p:ph sz="quarter" idx="171" hasCustomPrompt="1"/>
          </p:nvPr>
        </p:nvSpPr>
        <p:spPr>
          <a:xfrm>
            <a:off x="551384" y="3242914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83" name="Inhaltsplatzhalter 25"/>
          <p:cNvSpPr>
            <a:spLocks noGrp="1"/>
          </p:cNvSpPr>
          <p:nvPr>
            <p:ph sz="quarter" idx="172" hasCustomPrompt="1"/>
          </p:nvPr>
        </p:nvSpPr>
        <p:spPr>
          <a:xfrm>
            <a:off x="551384" y="4074888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84" name="Inhaltsplatzhalter 25"/>
          <p:cNvSpPr>
            <a:spLocks noGrp="1"/>
          </p:cNvSpPr>
          <p:nvPr>
            <p:ph sz="quarter" idx="173" hasCustomPrompt="1"/>
          </p:nvPr>
        </p:nvSpPr>
        <p:spPr>
          <a:xfrm>
            <a:off x="551384" y="4906862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85" name="Inhaltsplatzhalter 25"/>
          <p:cNvSpPr>
            <a:spLocks noGrp="1"/>
          </p:cNvSpPr>
          <p:nvPr>
            <p:ph sz="quarter" idx="176" hasCustomPrompt="1"/>
          </p:nvPr>
        </p:nvSpPr>
        <p:spPr>
          <a:xfrm>
            <a:off x="551384" y="5755046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86" name="Inhaltsplatzhalter 25"/>
          <p:cNvSpPr>
            <a:spLocks noGrp="1"/>
          </p:cNvSpPr>
          <p:nvPr>
            <p:ph sz="quarter" idx="208" hasCustomPrompt="1"/>
          </p:nvPr>
        </p:nvSpPr>
        <p:spPr>
          <a:xfrm>
            <a:off x="4368746" y="1578966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87" name="Inhaltsplatzhalter 25"/>
          <p:cNvSpPr>
            <a:spLocks noGrp="1"/>
          </p:cNvSpPr>
          <p:nvPr>
            <p:ph sz="quarter" idx="184" hasCustomPrompt="1"/>
          </p:nvPr>
        </p:nvSpPr>
        <p:spPr>
          <a:xfrm>
            <a:off x="4368746" y="2410940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88" name="Inhaltsplatzhalter 25"/>
          <p:cNvSpPr>
            <a:spLocks noGrp="1"/>
          </p:cNvSpPr>
          <p:nvPr>
            <p:ph sz="quarter" idx="185" hasCustomPrompt="1"/>
          </p:nvPr>
        </p:nvSpPr>
        <p:spPr>
          <a:xfrm>
            <a:off x="4368746" y="3242914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89" name="Inhaltsplatzhalter 25"/>
          <p:cNvSpPr>
            <a:spLocks noGrp="1"/>
          </p:cNvSpPr>
          <p:nvPr>
            <p:ph sz="quarter" idx="186" hasCustomPrompt="1"/>
          </p:nvPr>
        </p:nvSpPr>
        <p:spPr>
          <a:xfrm>
            <a:off x="4368746" y="4074888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90" name="Inhaltsplatzhalter 25"/>
          <p:cNvSpPr>
            <a:spLocks noGrp="1"/>
          </p:cNvSpPr>
          <p:nvPr>
            <p:ph sz="quarter" idx="187" hasCustomPrompt="1"/>
          </p:nvPr>
        </p:nvSpPr>
        <p:spPr>
          <a:xfrm>
            <a:off x="4368746" y="4906862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91" name="Inhaltsplatzhalter 25"/>
          <p:cNvSpPr>
            <a:spLocks noGrp="1"/>
          </p:cNvSpPr>
          <p:nvPr>
            <p:ph sz="quarter" idx="188" hasCustomPrompt="1"/>
          </p:nvPr>
        </p:nvSpPr>
        <p:spPr>
          <a:xfrm>
            <a:off x="4368746" y="5755046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92" name="Inhaltsplatzhalter 25"/>
          <p:cNvSpPr>
            <a:spLocks noGrp="1"/>
          </p:cNvSpPr>
          <p:nvPr>
            <p:ph sz="quarter" idx="209" hasCustomPrompt="1"/>
          </p:nvPr>
        </p:nvSpPr>
        <p:spPr>
          <a:xfrm>
            <a:off x="8113162" y="1578966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93" name="Inhaltsplatzhalter 25"/>
          <p:cNvSpPr>
            <a:spLocks noGrp="1"/>
          </p:cNvSpPr>
          <p:nvPr>
            <p:ph sz="quarter" idx="196" hasCustomPrompt="1"/>
          </p:nvPr>
        </p:nvSpPr>
        <p:spPr>
          <a:xfrm>
            <a:off x="8113162" y="2410940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94" name="Inhaltsplatzhalter 25"/>
          <p:cNvSpPr>
            <a:spLocks noGrp="1"/>
          </p:cNvSpPr>
          <p:nvPr>
            <p:ph sz="quarter" idx="197" hasCustomPrompt="1"/>
          </p:nvPr>
        </p:nvSpPr>
        <p:spPr>
          <a:xfrm>
            <a:off x="8113162" y="3242914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95" name="Inhaltsplatzhalter 25"/>
          <p:cNvSpPr>
            <a:spLocks noGrp="1"/>
          </p:cNvSpPr>
          <p:nvPr>
            <p:ph sz="quarter" idx="198" hasCustomPrompt="1"/>
          </p:nvPr>
        </p:nvSpPr>
        <p:spPr>
          <a:xfrm>
            <a:off x="8113162" y="4074888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96" name="Inhaltsplatzhalter 25"/>
          <p:cNvSpPr>
            <a:spLocks noGrp="1"/>
          </p:cNvSpPr>
          <p:nvPr>
            <p:ph sz="quarter" idx="199" hasCustomPrompt="1"/>
          </p:nvPr>
        </p:nvSpPr>
        <p:spPr>
          <a:xfrm>
            <a:off x="8113162" y="4906862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97" name="Inhaltsplatzhalter 25"/>
          <p:cNvSpPr>
            <a:spLocks noGrp="1"/>
          </p:cNvSpPr>
          <p:nvPr>
            <p:ph sz="quarter" idx="200" hasCustomPrompt="1"/>
          </p:nvPr>
        </p:nvSpPr>
        <p:spPr>
          <a:xfrm>
            <a:off x="8113162" y="5755046"/>
            <a:ext cx="513521" cy="322164"/>
          </a:xfrm>
        </p:spPr>
        <p:txBody>
          <a:bodyPr anchor="ctr"/>
          <a:lstStyle>
            <a:lvl1pPr algn="r">
              <a:defRPr sz="2399" b="1">
                <a:solidFill>
                  <a:srgbClr val="090729"/>
                </a:solidFill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280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">
    <p:bg>
      <p:bgPr>
        <a:solidFill>
          <a:srgbClr val="0908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3"/>
          <p:cNvSpPr>
            <a:spLocks noChangeAspect="1" noChangeArrowheads="1" noTextEdit="1"/>
          </p:cNvSpPr>
          <p:nvPr userDrawn="1"/>
        </p:nvSpPr>
        <p:spPr bwMode="auto">
          <a:xfrm>
            <a:off x="478368" y="320677"/>
            <a:ext cx="11267017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de-DE" sz="1799"/>
          </a:p>
        </p:txBody>
      </p:sp>
      <p:grpSp>
        <p:nvGrpSpPr>
          <p:cNvPr id="46" name="Gruppieren 45"/>
          <p:cNvGrpSpPr/>
          <p:nvPr userDrawn="1"/>
        </p:nvGrpSpPr>
        <p:grpSpPr>
          <a:xfrm>
            <a:off x="514163" y="-171392"/>
            <a:ext cx="11160709" cy="72000"/>
            <a:chOff x="514297" y="-171392"/>
            <a:chExt cx="11163615" cy="72000"/>
          </a:xfrm>
          <a:solidFill>
            <a:schemeClr val="bg1">
              <a:lumMod val="75000"/>
            </a:schemeClr>
          </a:solidFill>
        </p:grpSpPr>
        <p:sp>
          <p:nvSpPr>
            <p:cNvPr id="47" name="Gleichschenkliges Dreieck 46"/>
            <p:cNvSpPr>
              <a:spLocks/>
            </p:cNvSpPr>
            <p:nvPr userDrawn="1"/>
          </p:nvSpPr>
          <p:spPr bwMode="gray">
            <a:xfrm flipV="1">
              <a:off x="514297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8" name="Gleichschenkliges Dreieck 47"/>
            <p:cNvSpPr>
              <a:spLocks/>
            </p:cNvSpPr>
            <p:nvPr userDrawn="1"/>
          </p:nvSpPr>
          <p:spPr bwMode="gray">
            <a:xfrm flipV="1">
              <a:off x="4042689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9" name="Gleichschenkliges Dreieck 48"/>
            <p:cNvSpPr>
              <a:spLocks/>
            </p:cNvSpPr>
            <p:nvPr userDrawn="1"/>
          </p:nvSpPr>
          <p:spPr bwMode="gray">
            <a:xfrm flipV="1">
              <a:off x="4333688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0" name="Gleichschenkliges Dreieck 49"/>
            <p:cNvSpPr>
              <a:spLocks/>
            </p:cNvSpPr>
            <p:nvPr userDrawn="1"/>
          </p:nvSpPr>
          <p:spPr bwMode="gray">
            <a:xfrm flipV="1">
              <a:off x="5915483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1" name="Gleichschenkliges Dreieck 50"/>
            <p:cNvSpPr>
              <a:spLocks/>
            </p:cNvSpPr>
            <p:nvPr userDrawn="1"/>
          </p:nvSpPr>
          <p:spPr bwMode="gray">
            <a:xfrm flipV="1">
              <a:off x="6203515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2" name="Gleichschenkliges Dreieck 51"/>
            <p:cNvSpPr>
              <a:spLocks/>
            </p:cNvSpPr>
            <p:nvPr userDrawn="1"/>
          </p:nvSpPr>
          <p:spPr bwMode="gray">
            <a:xfrm flipV="1">
              <a:off x="7769240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3" name="Gleichschenkliges Dreieck 52"/>
            <p:cNvSpPr>
              <a:spLocks/>
            </p:cNvSpPr>
            <p:nvPr userDrawn="1"/>
          </p:nvSpPr>
          <p:spPr bwMode="gray">
            <a:xfrm flipV="1">
              <a:off x="8075723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4" name="Gleichschenkliges Dreieck 53"/>
            <p:cNvSpPr>
              <a:spLocks/>
            </p:cNvSpPr>
            <p:nvPr userDrawn="1"/>
          </p:nvSpPr>
          <p:spPr bwMode="gray">
            <a:xfrm flipV="1">
              <a:off x="11605912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Gruppieren 54"/>
          <p:cNvGrpSpPr/>
          <p:nvPr userDrawn="1"/>
        </p:nvGrpSpPr>
        <p:grpSpPr>
          <a:xfrm>
            <a:off x="-167057" y="1730292"/>
            <a:ext cx="71981" cy="4536496"/>
            <a:chOff x="-180521" y="1730292"/>
            <a:chExt cx="72000" cy="4536496"/>
          </a:xfrm>
          <a:solidFill>
            <a:schemeClr val="bg1">
              <a:lumMod val="75000"/>
            </a:schemeClr>
          </a:solidFill>
        </p:grpSpPr>
        <p:sp>
          <p:nvSpPr>
            <p:cNvPr id="56" name="Gleichschenkliges Dreieck 55"/>
            <p:cNvSpPr>
              <a:spLocks/>
            </p:cNvSpPr>
            <p:nvPr userDrawn="1"/>
          </p:nvSpPr>
          <p:spPr bwMode="gray">
            <a:xfrm rot="16200000" flipV="1">
              <a:off x="-180521" y="17302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7" name="Gleichschenkliges Dreieck 56"/>
            <p:cNvSpPr>
              <a:spLocks/>
            </p:cNvSpPr>
            <p:nvPr userDrawn="1"/>
          </p:nvSpPr>
          <p:spPr bwMode="gray">
            <a:xfrm rot="16200000" flipV="1">
              <a:off x="-180521" y="6194788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uppieren 57"/>
          <p:cNvGrpSpPr/>
          <p:nvPr userDrawn="1"/>
        </p:nvGrpSpPr>
        <p:grpSpPr>
          <a:xfrm>
            <a:off x="12287075" y="1730292"/>
            <a:ext cx="71981" cy="4536496"/>
            <a:chOff x="9252520" y="1730292"/>
            <a:chExt cx="72000" cy="4536496"/>
          </a:xfrm>
          <a:solidFill>
            <a:schemeClr val="bg1">
              <a:lumMod val="75000"/>
            </a:schemeClr>
          </a:solidFill>
        </p:grpSpPr>
        <p:sp>
          <p:nvSpPr>
            <p:cNvPr id="59" name="Gleichschenkliges Dreieck 58"/>
            <p:cNvSpPr>
              <a:spLocks/>
            </p:cNvSpPr>
            <p:nvPr userDrawn="1"/>
          </p:nvSpPr>
          <p:spPr bwMode="gray">
            <a:xfrm rot="5400000" flipH="1" flipV="1">
              <a:off x="9252520" y="17302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0" name="Gleichschenkliges Dreieck 59"/>
            <p:cNvSpPr>
              <a:spLocks/>
            </p:cNvSpPr>
            <p:nvPr userDrawn="1"/>
          </p:nvSpPr>
          <p:spPr bwMode="gray">
            <a:xfrm rot="5400000" flipH="1" flipV="1">
              <a:off x="9252520" y="6194788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uppieren 60"/>
          <p:cNvGrpSpPr/>
          <p:nvPr userDrawn="1"/>
        </p:nvGrpSpPr>
        <p:grpSpPr>
          <a:xfrm>
            <a:off x="514163" y="6957392"/>
            <a:ext cx="11160709" cy="72000"/>
            <a:chOff x="514297" y="6957392"/>
            <a:chExt cx="11163615" cy="72000"/>
          </a:xfrm>
          <a:solidFill>
            <a:schemeClr val="bg1">
              <a:lumMod val="75000"/>
            </a:schemeClr>
          </a:solidFill>
        </p:grpSpPr>
        <p:sp>
          <p:nvSpPr>
            <p:cNvPr id="62" name="Gleichschenkliges Dreieck 61"/>
            <p:cNvSpPr>
              <a:spLocks/>
            </p:cNvSpPr>
            <p:nvPr/>
          </p:nvSpPr>
          <p:spPr bwMode="gray">
            <a:xfrm>
              <a:off x="514297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3" name="Gleichschenkliges Dreieck 62"/>
            <p:cNvSpPr>
              <a:spLocks/>
            </p:cNvSpPr>
            <p:nvPr/>
          </p:nvSpPr>
          <p:spPr bwMode="gray">
            <a:xfrm>
              <a:off x="4042689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4" name="Gleichschenkliges Dreieck 63"/>
            <p:cNvSpPr>
              <a:spLocks/>
            </p:cNvSpPr>
            <p:nvPr/>
          </p:nvSpPr>
          <p:spPr bwMode="gray">
            <a:xfrm>
              <a:off x="4333688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5" name="Gleichschenkliges Dreieck 64"/>
            <p:cNvSpPr>
              <a:spLocks/>
            </p:cNvSpPr>
            <p:nvPr/>
          </p:nvSpPr>
          <p:spPr bwMode="gray">
            <a:xfrm>
              <a:off x="5915483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6" name="Gleichschenkliges Dreieck 65"/>
            <p:cNvSpPr>
              <a:spLocks/>
            </p:cNvSpPr>
            <p:nvPr/>
          </p:nvSpPr>
          <p:spPr bwMode="gray">
            <a:xfrm>
              <a:off x="6203515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7" name="Gleichschenkliges Dreieck 66"/>
            <p:cNvSpPr>
              <a:spLocks/>
            </p:cNvSpPr>
            <p:nvPr/>
          </p:nvSpPr>
          <p:spPr bwMode="gray">
            <a:xfrm>
              <a:off x="7769240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8" name="Gleichschenkliges Dreieck 67"/>
            <p:cNvSpPr>
              <a:spLocks/>
            </p:cNvSpPr>
            <p:nvPr/>
          </p:nvSpPr>
          <p:spPr bwMode="gray">
            <a:xfrm>
              <a:off x="8075723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9" name="Gleichschenkliges Dreieck 68"/>
            <p:cNvSpPr>
              <a:spLocks/>
            </p:cNvSpPr>
            <p:nvPr/>
          </p:nvSpPr>
          <p:spPr bwMode="gray">
            <a:xfrm>
              <a:off x="11605912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platzhalt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52306" y="4887423"/>
            <a:ext cx="1464655" cy="1762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9597" b="1">
                <a:solidFill>
                  <a:srgbClr val="090729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34" name="Rechteck 33"/>
          <p:cNvSpPr/>
          <p:nvPr userDrawn="1"/>
        </p:nvSpPr>
        <p:spPr>
          <a:xfrm>
            <a:off x="2016961" y="4887423"/>
            <a:ext cx="9622733" cy="1767377"/>
          </a:xfrm>
          <a:prstGeom prst="rect">
            <a:avLst/>
          </a:prstGeom>
          <a:solidFill>
            <a:srgbClr val="2F5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799" dirty="0">
              <a:solidFill>
                <a:schemeClr val="bg1"/>
              </a:solidFill>
            </a:endParaRPr>
          </a:p>
        </p:txBody>
      </p:sp>
      <p:sp>
        <p:nvSpPr>
          <p:cNvPr id="36" name="Titel 5"/>
          <p:cNvSpPr>
            <a:spLocks noGrp="1"/>
          </p:cNvSpPr>
          <p:nvPr>
            <p:ph type="title" hasCustomPrompt="1"/>
          </p:nvPr>
        </p:nvSpPr>
        <p:spPr>
          <a:xfrm>
            <a:off x="2244858" y="5013176"/>
            <a:ext cx="9178347" cy="1049729"/>
          </a:xfrm>
          <a:prstGeom prst="rect">
            <a:avLst/>
          </a:prstGeom>
        </p:spPr>
        <p:txBody>
          <a:bodyPr vert="horz" anchor="ctr"/>
          <a:lstStyle>
            <a:lvl1pPr algn="l">
              <a:defRPr sz="4399">
                <a:solidFill>
                  <a:schemeClr val="bg1"/>
                </a:solidFill>
                <a:latin typeface="+mj-lt"/>
                <a:cs typeface="Verdana"/>
              </a:defRPr>
            </a:lvl1pPr>
          </a:lstStyle>
          <a:p>
            <a:r>
              <a:rPr lang="de-DE" dirty="0" smtClean="0"/>
              <a:t>Kapitel bearbeiten</a:t>
            </a:r>
            <a:endParaRPr lang="de-DE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244857" y="6196106"/>
            <a:ext cx="9178348" cy="38757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999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799" b="0">
                <a:solidFill>
                  <a:schemeClr val="accent2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None/>
              <a:defRPr sz="1799" b="0">
                <a:solidFill>
                  <a:schemeClr val="accent2"/>
                </a:solidFill>
              </a:defRPr>
            </a:lvl3pPr>
            <a:lvl4pPr marL="0" indent="0">
              <a:spcBef>
                <a:spcPts val="0"/>
              </a:spcBef>
              <a:buNone/>
              <a:defRPr sz="1799" b="0">
                <a:solidFill>
                  <a:schemeClr val="accent2"/>
                </a:solidFill>
              </a:defRPr>
            </a:lvl4pPr>
            <a:lvl5pPr marL="0" indent="0">
              <a:spcBef>
                <a:spcPts val="0"/>
              </a:spcBef>
              <a:buNone/>
              <a:defRPr sz="1799" b="0">
                <a:solidFill>
                  <a:schemeClr val="accent2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799" b="0">
                <a:solidFill>
                  <a:schemeClr val="accent2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None/>
              <a:defRPr sz="1799" b="0">
                <a:solidFill>
                  <a:schemeClr val="accent2"/>
                </a:solidFill>
              </a:defRPr>
            </a:lvl7pPr>
            <a:lvl8pPr marL="0" indent="0">
              <a:spcBef>
                <a:spcPts val="0"/>
              </a:spcBef>
              <a:buNone/>
              <a:defRPr sz="1799" b="0">
                <a:solidFill>
                  <a:schemeClr val="accent2"/>
                </a:solidFill>
              </a:defRPr>
            </a:lvl8pPr>
            <a:lvl9pPr marL="0" indent="0">
              <a:spcBef>
                <a:spcPts val="0"/>
              </a:spcBef>
              <a:buNone/>
              <a:defRPr sz="1799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de-DE" dirty="0" smtClean="0"/>
              <a:t>Unterkapitel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313990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 anchor="t"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552828" y="1412876"/>
            <a:ext cx="11086343" cy="4824413"/>
          </a:xfrm>
        </p:spPr>
        <p:txBody>
          <a:bodyPr/>
          <a:lstStyle>
            <a:lvl1pPr marL="268288" marR="0" indent="-268288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717550" marR="0" indent="-269875" algn="l" defTabSz="914126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2pPr>
            <a:lvl3pPr marL="1165225" indent="-268288">
              <a:buFont typeface="Arial" panose="020B0604020202020204" pitchFamily="34" charset="0"/>
              <a:buChar char="•"/>
              <a:tabLst/>
              <a:defRPr sz="2000" b="0"/>
            </a:lvl3pPr>
            <a:lvl4pPr marL="1612900" indent="-177800">
              <a:defRPr sz="1800"/>
            </a:lvl4pPr>
            <a:lvl5pPr marL="2062163" indent="-269875"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  <a:p>
            <a:pPr lvl="0"/>
            <a:endParaRPr lang="de-DE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| </a:t>
            </a:r>
            <a:fld id="{E31A1594-754B-D24F-8FE5-D5B296C26403}" type="datetime1">
              <a:rPr lang="de-DE" smtClean="0"/>
              <a:t>30.08.2019</a:t>
            </a:fld>
            <a:r>
              <a:rPr lang="de-DE" smtClean="0"/>
              <a:t> |</a:t>
            </a:r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Titel der Präsentation (Bearbeiten über Einfügen | Kopf- und Fußzeile)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FC269A0-BD27-4577-9DED-0AAE60100C5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967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552307" y="1412876"/>
            <a:ext cx="5399269" cy="4824413"/>
          </a:xfrm>
        </p:spPr>
        <p:txBody>
          <a:bodyPr/>
          <a:lstStyle>
            <a:lvl1pPr marL="179388" indent="-179388">
              <a:buFont typeface="Arial" panose="020B0604020202020204" pitchFamily="34" charset="0"/>
              <a:buChar char="•"/>
              <a:defRPr/>
            </a:lvl1pPr>
            <a:lvl2pPr marL="539750" indent="-179388">
              <a:buFont typeface="Arial" panose="020B0604020202020204" pitchFamily="34" charset="0"/>
              <a:buChar char="•"/>
              <a:defRPr/>
            </a:lvl2pPr>
            <a:lvl3pPr marL="900113" indent="-179388">
              <a:buFont typeface="Arial" panose="020B0604020202020204" pitchFamily="34" charset="0"/>
              <a:buChar char="•"/>
              <a:defRPr sz="1600" b="0"/>
            </a:lvl3pPr>
            <a:lvl4pPr marL="1260475" indent="-179388">
              <a:defRPr sz="1400"/>
            </a:lvl4pPr>
            <a:lvl5pPr marL="1620838" indent="-179388"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  <a:p>
            <a:pPr lvl="0"/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 bwMode="gray">
          <a:xfrm>
            <a:off x="6240425" y="1412876"/>
            <a:ext cx="5396183" cy="4824413"/>
          </a:xfrm>
        </p:spPr>
        <p:txBody>
          <a:bodyPr/>
          <a:lstStyle>
            <a:lvl1pPr marL="179388" indent="-179388">
              <a:buFont typeface="Arial" panose="020B0604020202020204" pitchFamily="34" charset="0"/>
              <a:buChar char="•"/>
              <a:defRPr/>
            </a:lvl1pPr>
            <a:lvl2pPr marL="539750" indent="-179388">
              <a:buFont typeface="Arial" panose="020B0604020202020204" pitchFamily="34" charset="0"/>
              <a:buChar char="•"/>
              <a:defRPr/>
            </a:lvl2pPr>
            <a:lvl3pPr marL="900113" indent="-276225">
              <a:buFont typeface="Arial" panose="020B0604020202020204" pitchFamily="34" charset="0"/>
              <a:buChar char="•"/>
              <a:defRPr b="0"/>
            </a:lvl3pPr>
            <a:lvl4pPr marL="1260475" indent="-179388">
              <a:defRPr/>
            </a:lvl4pPr>
            <a:lvl5pPr marL="1620838" indent="-179388"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  <a:p>
            <a:pPr lvl="0"/>
            <a:endParaRPr lang="de-DE"/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52307" y="6093296"/>
            <a:ext cx="5399715" cy="143992"/>
          </a:xfrm>
        </p:spPr>
        <p:txBody>
          <a:bodyPr anchor="b"/>
          <a:lstStyle>
            <a:lvl1pPr marL="90461" indent="-9046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88873" algn="l"/>
                <a:tab pos="177747" algn="l"/>
              </a:tabLst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88873" algn="l"/>
                <a:tab pos="177747" algn="l"/>
              </a:tabLst>
              <a:defRPr sz="900" b="0"/>
            </a:lvl2pPr>
            <a:lvl3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3pPr>
            <a:lvl4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4pPr>
            <a:lvl5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5pPr>
            <a:lvl6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6pPr>
            <a:lvl7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7pPr>
            <a:lvl8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8pPr>
            <a:lvl9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9pPr>
          </a:lstStyle>
          <a:p>
            <a:pPr lvl="0"/>
            <a:r>
              <a:rPr lang="de-DE" noProof="0" dirty="0" smtClean="0"/>
              <a:t>Quellennachweis / Fußnote / Bildunterschrift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39978" y="6093296"/>
            <a:ext cx="5399194" cy="143992"/>
          </a:xfrm>
        </p:spPr>
        <p:txBody>
          <a:bodyPr anchor="b"/>
          <a:lstStyle>
            <a:lvl1pPr marL="90461" indent="-9046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88873" algn="l"/>
                <a:tab pos="177747" algn="l"/>
              </a:tabLst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88873" algn="l"/>
                <a:tab pos="177747" algn="l"/>
              </a:tabLst>
              <a:defRPr sz="900" b="0"/>
            </a:lvl2pPr>
            <a:lvl3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3pPr>
            <a:lvl4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4pPr>
            <a:lvl5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5pPr>
            <a:lvl6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6pPr>
            <a:lvl7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7pPr>
            <a:lvl8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8pPr>
            <a:lvl9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9pPr>
          </a:lstStyle>
          <a:p>
            <a:pPr lvl="0"/>
            <a:r>
              <a:rPr lang="de-DE" noProof="0" dirty="0" smtClean="0"/>
              <a:t>Quellennachweis / Fußnote / Bildunterschrift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| </a:t>
            </a:r>
            <a:fld id="{1C216EED-7626-2449-A9D7-284C28411F7C}" type="datetime1">
              <a:rPr lang="de-DE" smtClean="0"/>
              <a:t>30.08.2019</a:t>
            </a:fld>
            <a:r>
              <a:rPr lang="de-DE" smtClean="0"/>
              <a:t> |</a:t>
            </a:r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Titel der Präsentation (Bearbeiten über Einfügen | Kopf- und Fußzeile)</a:t>
            </a:r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FC269A0-BD27-4577-9DED-0AAE60100C5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579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 anchor="t"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552828" y="1412876"/>
            <a:ext cx="11086343" cy="4824413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0" marR="0" indent="0" algn="l" defTabSz="914126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| </a:t>
            </a:r>
            <a:fld id="{E31A1594-754B-D24F-8FE5-D5B296C26403}" type="datetime1">
              <a:rPr lang="de-DE" smtClean="0"/>
              <a:t>30.08.2019</a:t>
            </a:fld>
            <a:r>
              <a:rPr lang="de-DE" smtClean="0"/>
              <a:t> |</a:t>
            </a:r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Titel der Präsentation (Bearbeiten über Einfügen | Kopf- und Fußzeile)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FC269A0-BD27-4577-9DED-0AAE60100C5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968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Quellennachw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 anchor="t"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552828" y="1412876"/>
            <a:ext cx="11086343" cy="4824413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0" marR="0" indent="0" algn="l" defTabSz="914126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52828" y="6093296"/>
            <a:ext cx="11086344" cy="143992"/>
          </a:xfrm>
        </p:spPr>
        <p:txBody>
          <a:bodyPr anchor="b"/>
          <a:lstStyle>
            <a:lvl1pPr marL="90461" indent="-9046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88873" algn="l"/>
                <a:tab pos="177747" algn="l"/>
              </a:tabLst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88873" algn="l"/>
                <a:tab pos="177747" algn="l"/>
              </a:tabLst>
              <a:defRPr sz="900" b="0"/>
            </a:lvl2pPr>
            <a:lvl3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3pPr>
            <a:lvl4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4pPr>
            <a:lvl5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5pPr>
            <a:lvl6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6pPr>
            <a:lvl7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7pPr>
            <a:lvl8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8pPr>
            <a:lvl9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873" algn="l"/>
                <a:tab pos="177747" algn="l"/>
              </a:tabLst>
              <a:defRPr sz="900" b="0"/>
            </a:lvl9pPr>
          </a:lstStyle>
          <a:p>
            <a:pPr lvl="0"/>
            <a:r>
              <a:rPr lang="de-DE" noProof="0" dirty="0" smtClean="0"/>
              <a:t>Quellennachweis / Fußnote / Bildunterschrift</a:t>
            </a:r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| </a:t>
            </a:r>
            <a:fld id="{477F2046-8F88-A143-B032-BBA38F119141}" type="datetime1">
              <a:rPr lang="de-DE" smtClean="0"/>
              <a:t>30.08.2019</a:t>
            </a:fld>
            <a:r>
              <a:rPr lang="de-DE" smtClean="0"/>
              <a:t> |</a:t>
            </a:r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Titel der Präsentation (Bearbeiten über Einfügen | Kopf- und Fußzeile)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FC269A0-BD27-4577-9DED-0AAE60100C5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8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52828" y="338470"/>
            <a:ext cx="11083780" cy="1002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52306" y="1342376"/>
            <a:ext cx="11087387" cy="48949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1"/>
            <a:r>
              <a:rPr lang="de-DE" dirty="0" smtClean="0"/>
              <a:t>Textmasterformat bearbeiten</a:t>
            </a:r>
          </a:p>
          <a:p>
            <a:pPr lvl="0"/>
            <a:r>
              <a:rPr lang="de-DE" dirty="0" smtClean="0"/>
              <a:t>Subheadline</a:t>
            </a:r>
          </a:p>
          <a:p>
            <a:pPr lvl="1"/>
            <a:r>
              <a:rPr lang="de-DE" dirty="0" smtClean="0"/>
              <a:t>Fließtext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60677" y="6614019"/>
            <a:ext cx="7918817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smtClean="0"/>
              <a:t>Titel der Präsentation (Bearbeiten über Einfügen | Kopf- und Fußzeile)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52827" y="6614019"/>
            <a:ext cx="359906" cy="144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smtClean="0"/>
              <a:t>Seite </a:t>
            </a:r>
            <a:fld id="{FFC269A0-BD27-4577-9DED-0AAE60100C51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514163" y="-171392"/>
            <a:ext cx="11160709" cy="72000"/>
            <a:chOff x="514297" y="-171392"/>
            <a:chExt cx="11163615" cy="72000"/>
          </a:xfrm>
          <a:solidFill>
            <a:schemeClr val="bg1">
              <a:lumMod val="75000"/>
            </a:schemeClr>
          </a:solidFill>
        </p:grpSpPr>
        <p:sp>
          <p:nvSpPr>
            <p:cNvPr id="49" name="Gleichschenkliges Dreieck 48"/>
            <p:cNvSpPr>
              <a:spLocks/>
            </p:cNvSpPr>
            <p:nvPr userDrawn="1"/>
          </p:nvSpPr>
          <p:spPr bwMode="gray">
            <a:xfrm flipV="1">
              <a:off x="514297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0" name="Gleichschenkliges Dreieck 49"/>
            <p:cNvSpPr>
              <a:spLocks/>
            </p:cNvSpPr>
            <p:nvPr userDrawn="1"/>
          </p:nvSpPr>
          <p:spPr bwMode="gray">
            <a:xfrm flipV="1">
              <a:off x="4042689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1" name="Gleichschenkliges Dreieck 50"/>
            <p:cNvSpPr>
              <a:spLocks/>
            </p:cNvSpPr>
            <p:nvPr userDrawn="1"/>
          </p:nvSpPr>
          <p:spPr bwMode="gray">
            <a:xfrm flipV="1">
              <a:off x="4333688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2" name="Gleichschenkliges Dreieck 51"/>
            <p:cNvSpPr>
              <a:spLocks/>
            </p:cNvSpPr>
            <p:nvPr userDrawn="1"/>
          </p:nvSpPr>
          <p:spPr bwMode="gray">
            <a:xfrm flipV="1">
              <a:off x="5915483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3" name="Gleichschenkliges Dreieck 52"/>
            <p:cNvSpPr>
              <a:spLocks/>
            </p:cNvSpPr>
            <p:nvPr userDrawn="1"/>
          </p:nvSpPr>
          <p:spPr bwMode="gray">
            <a:xfrm flipV="1">
              <a:off x="6203515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4" name="Gleichschenkliges Dreieck 53"/>
            <p:cNvSpPr>
              <a:spLocks/>
            </p:cNvSpPr>
            <p:nvPr userDrawn="1"/>
          </p:nvSpPr>
          <p:spPr bwMode="gray">
            <a:xfrm flipV="1">
              <a:off x="7769240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5" name="Gleichschenkliges Dreieck 54"/>
            <p:cNvSpPr>
              <a:spLocks/>
            </p:cNvSpPr>
            <p:nvPr userDrawn="1"/>
          </p:nvSpPr>
          <p:spPr bwMode="gray">
            <a:xfrm flipV="1">
              <a:off x="8075723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6" name="Gleichschenkliges Dreieck 55"/>
            <p:cNvSpPr>
              <a:spLocks/>
            </p:cNvSpPr>
            <p:nvPr userDrawn="1"/>
          </p:nvSpPr>
          <p:spPr bwMode="gray">
            <a:xfrm flipV="1">
              <a:off x="11605912" y="-171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-167057" y="1383095"/>
            <a:ext cx="71981" cy="4883693"/>
            <a:chOff x="-180521" y="1730292"/>
            <a:chExt cx="72000" cy="4536496"/>
          </a:xfrm>
          <a:solidFill>
            <a:schemeClr val="bg1">
              <a:lumMod val="75000"/>
            </a:schemeClr>
          </a:solidFill>
        </p:grpSpPr>
        <p:sp>
          <p:nvSpPr>
            <p:cNvPr id="58" name="Gleichschenkliges Dreieck 57"/>
            <p:cNvSpPr>
              <a:spLocks/>
            </p:cNvSpPr>
            <p:nvPr userDrawn="1"/>
          </p:nvSpPr>
          <p:spPr bwMode="gray">
            <a:xfrm rot="16200000" flipV="1">
              <a:off x="-180521" y="17302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9" name="Gleichschenkliges Dreieck 58"/>
            <p:cNvSpPr>
              <a:spLocks/>
            </p:cNvSpPr>
            <p:nvPr userDrawn="1"/>
          </p:nvSpPr>
          <p:spPr bwMode="gray">
            <a:xfrm rot="16200000" flipV="1">
              <a:off x="-180521" y="6194788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12287075" y="1383095"/>
            <a:ext cx="71981" cy="4883693"/>
            <a:chOff x="9252520" y="1730292"/>
            <a:chExt cx="72000" cy="4536496"/>
          </a:xfrm>
          <a:solidFill>
            <a:schemeClr val="bg1">
              <a:lumMod val="75000"/>
            </a:schemeClr>
          </a:solidFill>
        </p:grpSpPr>
        <p:sp>
          <p:nvSpPr>
            <p:cNvPr id="61" name="Gleichschenkliges Dreieck 60"/>
            <p:cNvSpPr>
              <a:spLocks/>
            </p:cNvSpPr>
            <p:nvPr userDrawn="1"/>
          </p:nvSpPr>
          <p:spPr bwMode="gray">
            <a:xfrm rot="5400000" flipH="1" flipV="1">
              <a:off x="9252520" y="17302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2" name="Gleichschenkliges Dreieck 61"/>
            <p:cNvSpPr>
              <a:spLocks/>
            </p:cNvSpPr>
            <p:nvPr userDrawn="1"/>
          </p:nvSpPr>
          <p:spPr bwMode="gray">
            <a:xfrm rot="5400000" flipH="1" flipV="1">
              <a:off x="9252520" y="6194788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514163" y="6957392"/>
            <a:ext cx="11160709" cy="72000"/>
            <a:chOff x="514297" y="6957392"/>
            <a:chExt cx="11163615" cy="72000"/>
          </a:xfrm>
          <a:solidFill>
            <a:schemeClr val="bg1">
              <a:lumMod val="75000"/>
            </a:schemeClr>
          </a:solidFill>
        </p:grpSpPr>
        <p:sp>
          <p:nvSpPr>
            <p:cNvPr id="64" name="Gleichschenkliges Dreieck 63"/>
            <p:cNvSpPr>
              <a:spLocks/>
            </p:cNvSpPr>
            <p:nvPr/>
          </p:nvSpPr>
          <p:spPr bwMode="gray">
            <a:xfrm>
              <a:off x="514297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5" name="Gleichschenkliges Dreieck 64"/>
            <p:cNvSpPr>
              <a:spLocks/>
            </p:cNvSpPr>
            <p:nvPr/>
          </p:nvSpPr>
          <p:spPr bwMode="gray">
            <a:xfrm>
              <a:off x="4042689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6" name="Gleichschenkliges Dreieck 65"/>
            <p:cNvSpPr>
              <a:spLocks/>
            </p:cNvSpPr>
            <p:nvPr/>
          </p:nvSpPr>
          <p:spPr bwMode="gray">
            <a:xfrm>
              <a:off x="4333688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7" name="Gleichschenkliges Dreieck 66"/>
            <p:cNvSpPr>
              <a:spLocks/>
            </p:cNvSpPr>
            <p:nvPr/>
          </p:nvSpPr>
          <p:spPr bwMode="gray">
            <a:xfrm>
              <a:off x="5915483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8" name="Gleichschenkliges Dreieck 67"/>
            <p:cNvSpPr>
              <a:spLocks/>
            </p:cNvSpPr>
            <p:nvPr/>
          </p:nvSpPr>
          <p:spPr bwMode="gray">
            <a:xfrm>
              <a:off x="6203515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9" name="Gleichschenkliges Dreieck 68"/>
            <p:cNvSpPr>
              <a:spLocks/>
            </p:cNvSpPr>
            <p:nvPr/>
          </p:nvSpPr>
          <p:spPr bwMode="gray">
            <a:xfrm>
              <a:off x="7769240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0" name="Gleichschenkliges Dreieck 69"/>
            <p:cNvSpPr>
              <a:spLocks/>
            </p:cNvSpPr>
            <p:nvPr/>
          </p:nvSpPr>
          <p:spPr bwMode="gray">
            <a:xfrm>
              <a:off x="8075723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1" name="Gleichschenkliges Dreieck 70"/>
            <p:cNvSpPr>
              <a:spLocks/>
            </p:cNvSpPr>
            <p:nvPr/>
          </p:nvSpPr>
          <p:spPr bwMode="gray">
            <a:xfrm>
              <a:off x="11605912" y="6957392"/>
              <a:ext cx="72000" cy="72000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12773" y="6614019"/>
            <a:ext cx="647831" cy="144000"/>
          </a:xfrm>
          <a:prstGeom prst="rect">
            <a:avLst/>
          </a:prstGeom>
        </p:spPr>
        <p:txBody>
          <a:bodyPr vert="horz" lIns="36000" tIns="0" rIns="0" bIns="0" rtlCol="0" anchor="ctr">
            <a:noAutofit/>
          </a:bodyPr>
          <a:lstStyle>
            <a:lvl1pPr>
              <a:defRPr lang="de-DE" sz="800" cap="all" baseline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smtClean="0"/>
              <a:t>| </a:t>
            </a:r>
            <a:fld id="{81C152E9-F222-064B-9452-E8F932AA85C1}" type="datetime1">
              <a:rPr lang="de-DE" smtClean="0"/>
              <a:t>30.08.2019</a:t>
            </a:fld>
            <a:r>
              <a:rPr smtClean="0"/>
              <a:t> |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247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1" r:id="rId2"/>
    <p:sldLayoutId id="2147483672" r:id="rId3"/>
    <p:sldLayoutId id="2147483673" r:id="rId4"/>
    <p:sldLayoutId id="2147483666" r:id="rId5"/>
    <p:sldLayoutId id="2147483675" r:id="rId6"/>
    <p:sldLayoutId id="2147483676" r:id="rId7"/>
    <p:sldLayoutId id="2147483650" r:id="rId8"/>
    <p:sldLayoutId id="2147483674" r:id="rId9"/>
    <p:sldLayoutId id="2147483657" r:id="rId10"/>
    <p:sldLayoutId id="2147483655" r:id="rId11"/>
    <p:sldLayoutId id="2147483659" r:id="rId12"/>
    <p:sldLayoutId id="2147483661" r:id="rId13"/>
    <p:sldLayoutId id="2147483654" r:id="rId14"/>
    <p:sldLayoutId id="2147483669" r:id="rId15"/>
    <p:sldLayoutId id="2147483670" r:id="rId16"/>
    <p:sldLayoutId id="2147483667" r:id="rId17"/>
    <p:sldLayoutId id="2147483677" r:id="rId1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126" rtl="0" eaLnBrk="1" latinLnBrk="0" hangingPunct="1">
        <a:lnSpc>
          <a:spcPct val="89000"/>
        </a:lnSpc>
        <a:spcBef>
          <a:spcPct val="0"/>
        </a:spcBef>
        <a:buNone/>
        <a:defRPr sz="2799" b="1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126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999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marR="0" indent="0" algn="l" defTabSz="914126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914126" rtl="0" eaLnBrk="1" latinLnBrk="0" hangingPunct="1">
        <a:spcBef>
          <a:spcPts val="400"/>
        </a:spcBef>
        <a:spcAft>
          <a:spcPts val="0"/>
        </a:spcAft>
        <a:buSzPct val="90000"/>
        <a:buFont typeface="Calibri" panose="020F0502020204030204" pitchFamily="34" charset="0"/>
        <a:buNone/>
        <a:defRPr sz="1799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9946" indent="-179946" algn="l" defTabSz="914126" rtl="0" eaLnBrk="1" latinLnBrk="0" hangingPunct="1">
        <a:spcBef>
          <a:spcPts val="400"/>
        </a:spcBef>
        <a:spcAft>
          <a:spcPts val="0"/>
        </a:spcAft>
        <a:buSzPct val="90000"/>
        <a:buFont typeface="Calibri" panose="020F0502020204030204" pitchFamily="34" charset="0"/>
        <a:buChar char="•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59892" indent="-179946" algn="l" defTabSz="914126" rtl="0" eaLnBrk="1" latinLnBrk="0" hangingPunct="1">
        <a:spcBef>
          <a:spcPts val="400"/>
        </a:spcBef>
        <a:spcAft>
          <a:spcPts val="0"/>
        </a:spcAft>
        <a:buSzPct val="90000"/>
        <a:buFont typeface="Calibri" panose="020F0502020204030204" pitchFamily="34" charset="0"/>
        <a:buChar char="•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0" indent="0" algn="l" defTabSz="914126" rtl="0" eaLnBrk="1" latinLnBrk="0" hangingPunct="1">
        <a:spcBef>
          <a:spcPts val="400"/>
        </a:spcBef>
        <a:spcAft>
          <a:spcPts val="0"/>
        </a:spcAft>
        <a:buSzPct val="90000"/>
        <a:buFont typeface="Calibri" panose="020F0502020204030204" pitchFamily="34" charset="0"/>
        <a:buNone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0" indent="0" algn="l" defTabSz="914126" rtl="0" eaLnBrk="1" latinLnBrk="0" hangingPunct="1">
        <a:spcBef>
          <a:spcPts val="400"/>
        </a:spcBef>
        <a:spcAft>
          <a:spcPts val="0"/>
        </a:spcAft>
        <a:buSzPct val="90000"/>
        <a:buFont typeface="Calibri" panose="020F0502020204030204" pitchFamily="34" charset="0"/>
        <a:buNone/>
        <a:defRPr sz="1400" b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179946" indent="-180921" algn="l" defTabSz="914126" rtl="0" eaLnBrk="1" latinLnBrk="0" hangingPunct="1">
        <a:spcBef>
          <a:spcPts val="400"/>
        </a:spcBef>
        <a:spcAft>
          <a:spcPts val="0"/>
        </a:spcAft>
        <a:buSzPct val="90000"/>
        <a:buFont typeface="Calibri" panose="020F0502020204030204" pitchFamily="34" charset="0"/>
        <a:buChar char="•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59892" indent="-180921" algn="l" defTabSz="914126" rtl="0" eaLnBrk="1" latinLnBrk="0" hangingPunct="1">
        <a:spcBef>
          <a:spcPts val="400"/>
        </a:spcBef>
        <a:spcAft>
          <a:spcPts val="0"/>
        </a:spcAft>
        <a:buSzPct val="90000"/>
        <a:buFont typeface="Calibri" panose="020F0502020204030204" pitchFamily="34" charset="0"/>
        <a:buChar char="•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11" userDrawn="1">
          <p15:clr>
            <a:srgbClr val="F26B43"/>
          </p15:clr>
        </p15:guide>
        <p15:guide id="2" pos="347" userDrawn="1">
          <p15:clr>
            <a:srgbClr val="F26B43"/>
          </p15:clr>
        </p15:guide>
        <p15:guide id="3" pos="2570" userDrawn="1">
          <p15:clr>
            <a:srgbClr val="F26B43"/>
          </p15:clr>
        </p15:guide>
        <p15:guide id="4" pos="4929" userDrawn="1">
          <p15:clr>
            <a:srgbClr val="F26B43"/>
          </p15:clr>
        </p15:guide>
        <p15:guide id="5" pos="5110" userDrawn="1">
          <p15:clr>
            <a:srgbClr val="F26B43"/>
          </p15:clr>
        </p15:guide>
        <p15:guide id="6" pos="7333" userDrawn="1">
          <p15:clr>
            <a:srgbClr val="F26B43"/>
          </p15:clr>
        </p15:guide>
        <p15:guide id="7" pos="7469" userDrawn="1">
          <p15:clr>
            <a:srgbClr val="F26B43"/>
          </p15:clr>
        </p15:guide>
        <p15:guide id="8" pos="2751" userDrawn="1">
          <p15:clr>
            <a:srgbClr val="F26B43"/>
          </p15:clr>
        </p15:guide>
        <p15:guide id="9" pos="3749" userDrawn="1">
          <p15:clr>
            <a:srgbClr val="F26B43"/>
          </p15:clr>
        </p15:guide>
        <p15:guide id="10" pos="39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hyperlink" Target="mailto:philipp.daumke@averbis.com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hl7.org/fhi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efy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561" y="5751372"/>
            <a:ext cx="6434111" cy="113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bgerundetes Rechteck 21"/>
          <p:cNvSpPr/>
          <p:nvPr/>
        </p:nvSpPr>
        <p:spPr>
          <a:xfrm>
            <a:off x="1703512" y="1124744"/>
            <a:ext cx="9771961" cy="973812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4800" b="1" dirty="0" smtClean="0">
                <a:solidFill>
                  <a:srgbClr val="336699"/>
                </a:solidFill>
                <a:latin typeface="+mj-lt"/>
              </a:rPr>
              <a:t>Clinical Text Mining on FHIR</a:t>
            </a:r>
            <a:endParaRPr lang="en-GB" sz="4800" b="1" dirty="0">
              <a:solidFill>
                <a:srgbClr val="336699"/>
              </a:solidFill>
              <a:latin typeface="+mj-lt"/>
            </a:endParaRPr>
          </a:p>
        </p:txBody>
      </p:sp>
      <p:pic>
        <p:nvPicPr>
          <p:cNvPr id="24" name="Picture 3" descr="C:\Users\fritz\Desktop\Design_Averbis\Averbis_Logo\averbis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2" y="5886136"/>
            <a:ext cx="2924306" cy="92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feld 29"/>
          <p:cNvSpPr txBox="1"/>
          <p:nvPr/>
        </p:nvSpPr>
        <p:spPr>
          <a:xfrm>
            <a:off x="5112701" y="2348880"/>
            <a:ext cx="6023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GB" sz="2000" dirty="0" smtClean="0"/>
              <a:t>Philipp </a:t>
            </a:r>
            <a:r>
              <a:rPr lang="en-GB" sz="2000" dirty="0" err="1" smtClean="0"/>
              <a:t>Daumke</a:t>
            </a:r>
            <a:r>
              <a:rPr lang="en-GB" sz="2000" baseline="30000" dirty="0" err="1" smtClean="0"/>
              <a:t>a</a:t>
            </a:r>
            <a:r>
              <a:rPr lang="en-GB" sz="2000" dirty="0" smtClean="0"/>
              <a:t>, Kai U. </a:t>
            </a:r>
            <a:r>
              <a:rPr lang="en-GB" sz="2000" dirty="0" err="1" smtClean="0"/>
              <a:t>Heitmann</a:t>
            </a:r>
            <a:r>
              <a:rPr lang="en-GB" sz="2000" baseline="30000" dirty="0" err="1" smtClean="0"/>
              <a:t>b,c</a:t>
            </a:r>
            <a:r>
              <a:rPr lang="en-GB" sz="2000" dirty="0" smtClean="0"/>
              <a:t>, Simone </a:t>
            </a:r>
            <a:r>
              <a:rPr lang="en-GB" sz="2000" dirty="0" err="1" smtClean="0"/>
              <a:t>Heckmann</a:t>
            </a:r>
            <a:r>
              <a:rPr lang="en-GB" sz="2000" baseline="30000" dirty="0" err="1" smtClean="0"/>
              <a:t>b,c</a:t>
            </a:r>
            <a:r>
              <a:rPr lang="en-GB" sz="2000" dirty="0" smtClean="0"/>
              <a:t>, Catalina </a:t>
            </a:r>
            <a:r>
              <a:rPr lang="en-GB" sz="2000" dirty="0" err="1" smtClean="0"/>
              <a:t>Martínez-Costa</a:t>
            </a:r>
            <a:r>
              <a:rPr lang="en-GB" sz="2000" baseline="30000" dirty="0" err="1" smtClean="0"/>
              <a:t>d</a:t>
            </a:r>
            <a:r>
              <a:rPr lang="en-GB" sz="2000" dirty="0" smtClean="0"/>
              <a:t>, </a:t>
            </a:r>
            <a:r>
              <a:rPr lang="en-GB" sz="2000" b="1" dirty="0" smtClean="0"/>
              <a:t>Stefan </a:t>
            </a:r>
            <a:r>
              <a:rPr lang="en-GB" sz="2000" b="1" dirty="0" err="1" smtClean="0"/>
              <a:t>Schulz</a:t>
            </a:r>
            <a:r>
              <a:rPr lang="en-GB" sz="2000" baseline="30000" dirty="0" err="1" smtClean="0"/>
              <a:t>a,d</a:t>
            </a:r>
            <a:r>
              <a:rPr lang="en-GB" sz="2000" dirty="0" smtClean="0"/>
              <a:t> </a:t>
            </a:r>
          </a:p>
          <a:p>
            <a:pPr algn="r"/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190565" y="3576918"/>
            <a:ext cx="6090011" cy="14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i="1" baseline="30000" dirty="0" smtClean="0">
                <a:latin typeface="+mj-lt"/>
                <a:ea typeface="Times New Roman" panose="02020603050405020304" pitchFamily="18" charset="0"/>
              </a:rPr>
              <a:t>a </a:t>
            </a:r>
            <a:r>
              <a:rPr lang="en-GB" sz="1600" i="1" dirty="0" smtClean="0">
                <a:latin typeface="+mj-lt"/>
                <a:ea typeface="Times New Roman" panose="02020603050405020304" pitchFamily="18" charset="0"/>
              </a:rPr>
              <a:t>Averbis GmbH, Freiburg, Germany, </a:t>
            </a:r>
            <a:r>
              <a:rPr lang="en-GB" sz="1600" i="1" baseline="30000" dirty="0" smtClean="0">
                <a:latin typeface="+mj-lt"/>
                <a:ea typeface="Times New Roman" panose="02020603050405020304" pitchFamily="18" charset="0"/>
              </a:rPr>
              <a:t> </a:t>
            </a:r>
            <a:br>
              <a:rPr lang="en-GB" sz="1600" i="1" baseline="30000" dirty="0" smtClean="0">
                <a:latin typeface="+mj-lt"/>
                <a:ea typeface="Times New Roman" panose="02020603050405020304" pitchFamily="18" charset="0"/>
              </a:rPr>
            </a:br>
            <a:r>
              <a:rPr lang="en-GB" sz="1600" i="1" baseline="30000" dirty="0" smtClean="0">
                <a:latin typeface="+mj-lt"/>
                <a:ea typeface="Times New Roman" panose="02020603050405020304" pitchFamily="18" charset="0"/>
              </a:rPr>
              <a:t>b </a:t>
            </a:r>
            <a:r>
              <a:rPr lang="en-GB" sz="1600" i="1" dirty="0" err="1" smtClean="0">
                <a:latin typeface="+mj-lt"/>
                <a:ea typeface="Times New Roman" panose="02020603050405020304" pitchFamily="18" charset="0"/>
              </a:rPr>
              <a:t>Gefyra</a:t>
            </a:r>
            <a:r>
              <a:rPr lang="en-GB" sz="1600" i="1" dirty="0" smtClean="0">
                <a:latin typeface="+mj-lt"/>
                <a:ea typeface="Times New Roman" panose="02020603050405020304" pitchFamily="18" charset="0"/>
              </a:rPr>
              <a:t> GmbH, </a:t>
            </a:r>
            <a:r>
              <a:rPr lang="en-GB" sz="1600" i="1" dirty="0" err="1" smtClean="0">
                <a:latin typeface="+mj-lt"/>
                <a:ea typeface="Times New Roman" panose="02020603050405020304" pitchFamily="18" charset="0"/>
              </a:rPr>
              <a:t>Hürth</a:t>
            </a:r>
            <a:r>
              <a:rPr lang="en-GB" sz="1600" i="1" dirty="0" smtClean="0">
                <a:latin typeface="+mj-lt"/>
                <a:ea typeface="Times New Roman" panose="02020603050405020304" pitchFamily="18" charset="0"/>
              </a:rPr>
              <a:t>, Germany, </a:t>
            </a:r>
            <a:br>
              <a:rPr lang="en-GB" sz="1600" i="1" dirty="0" smtClean="0">
                <a:latin typeface="+mj-lt"/>
                <a:ea typeface="Times New Roman" panose="02020603050405020304" pitchFamily="18" charset="0"/>
              </a:rPr>
            </a:br>
            <a:r>
              <a:rPr lang="en-GB" sz="1600" i="1" baseline="30000" dirty="0" smtClean="0">
                <a:latin typeface="+mj-lt"/>
                <a:ea typeface="Times New Roman" panose="02020603050405020304" pitchFamily="18" charset="0"/>
              </a:rPr>
              <a:t>c</a:t>
            </a:r>
            <a:r>
              <a:rPr lang="en-GB" sz="1600" i="1" dirty="0" smtClean="0">
                <a:latin typeface="+mj-lt"/>
                <a:ea typeface="Times New Roman" panose="02020603050405020304" pitchFamily="18" charset="0"/>
              </a:rPr>
              <a:t> HL7 Germany, Berlin, Germany</a:t>
            </a:r>
            <a:endParaRPr lang="en-GB" sz="2000" dirty="0" smtClean="0">
              <a:latin typeface="+mj-lt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i="1" baseline="30000" dirty="0" smtClean="0">
                <a:latin typeface="+mj-lt"/>
                <a:ea typeface="Times New Roman" panose="02020603050405020304" pitchFamily="18" charset="0"/>
              </a:rPr>
              <a:t>d </a:t>
            </a:r>
            <a:r>
              <a:rPr lang="en-GB" sz="1600" i="1" dirty="0" smtClean="0">
                <a:latin typeface="+mj-lt"/>
                <a:ea typeface="Times New Roman" panose="02020603050405020304" pitchFamily="18" charset="0"/>
              </a:rPr>
              <a:t>Institute for Medical Informatics, Statistics and Documentation,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i="1" dirty="0" smtClean="0">
                <a:latin typeface="+mj-lt"/>
                <a:ea typeface="Times New Roman" panose="02020603050405020304" pitchFamily="18" charset="0"/>
              </a:rPr>
              <a:t>  Medical University of Graz, Austria</a:t>
            </a:r>
            <a:endParaRPr lang="en-GB" sz="2000" dirty="0"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12" name="Picture 2" descr="W:\Konferenzen\MEDINFO 2019\templat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5" r="23760" b="83229"/>
          <a:stretch/>
        </p:blipFill>
        <p:spPr bwMode="auto">
          <a:xfrm>
            <a:off x="378932" y="186176"/>
            <a:ext cx="4033678" cy="98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ldergebnis fÃ¼r HL-7 Deutschla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040" y="5997479"/>
            <a:ext cx="783139" cy="78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5108C72-C707-44D5-945D-C59C045A7F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00"/>
          <a:stretch/>
        </p:blipFill>
        <p:spPr>
          <a:xfrm>
            <a:off x="9265917" y="5840628"/>
            <a:ext cx="2791717" cy="99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7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/>
          <p:cNvSpPr/>
          <p:nvPr/>
        </p:nvSpPr>
        <p:spPr bwMode="gray">
          <a:xfrm>
            <a:off x="335360" y="5013176"/>
            <a:ext cx="11521280" cy="158417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 err="1" smtClean="0">
              <a:ln>
                <a:noFill/>
              </a:ln>
              <a:solidFill>
                <a:srgbClr val="333333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 bwMode="gray">
          <a:xfrm>
            <a:off x="335360" y="2420888"/>
            <a:ext cx="11521280" cy="18722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 err="1" smtClean="0">
              <a:ln>
                <a:noFill/>
              </a:ln>
              <a:solidFill>
                <a:srgbClr val="333333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(II): </a:t>
            </a:r>
            <a:r>
              <a:rPr lang="en-GB" dirty="0" smtClean="0"/>
              <a:t>FHIR extensions </a:t>
            </a:r>
            <a:r>
              <a:rPr lang="en-GB" dirty="0" smtClean="0"/>
              <a:t>Character </a:t>
            </a:r>
            <a:r>
              <a:rPr lang="en-GB" dirty="0" smtClean="0"/>
              <a:t>Range and confidence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 smtClean="0"/>
              <a:t>character-range </a:t>
            </a:r>
            <a:r>
              <a:rPr lang="en-GB" dirty="0" smtClean="0"/>
              <a:t>specifies the place in a source text to which an annotation belongs</a:t>
            </a:r>
          </a:p>
          <a:p>
            <a:pPr marL="0" indent="0">
              <a:buNone/>
            </a:pPr>
            <a:r>
              <a:rPr lang="en-GB" dirty="0" smtClean="0"/>
              <a:t>   </a:t>
            </a:r>
          </a:p>
          <a:p>
            <a:pPr marL="449262" lvl="1" indent="0">
              <a:spcBef>
                <a:spcPts val="0"/>
              </a:spcBef>
              <a:buNone/>
            </a:pPr>
            <a:r>
              <a:rPr lang="en-GB" dirty="0" smtClean="0"/>
              <a:t>"extension": [{"</a:t>
            </a:r>
            <a:r>
              <a:rPr lang="en-GB" dirty="0" err="1" smtClean="0"/>
              <a:t>url</a:t>
            </a:r>
            <a:r>
              <a:rPr lang="en-GB" dirty="0" smtClean="0"/>
              <a:t>": "http://example.com/</a:t>
            </a:r>
            <a:r>
              <a:rPr lang="en-GB" dirty="0" err="1" smtClean="0"/>
              <a:t>StructureDefinition</a:t>
            </a:r>
            <a:r>
              <a:rPr lang="en-GB" dirty="0" smtClean="0"/>
              <a:t>/character-range/0.9",</a:t>
            </a:r>
          </a:p>
          <a:p>
            <a:pPr marL="449262" lvl="1" indent="0">
              <a:spcBef>
                <a:spcPts val="0"/>
              </a:spcBef>
              <a:buNone/>
            </a:pPr>
            <a:r>
              <a:rPr lang="en-GB" dirty="0" smtClean="0"/>
              <a:t>    "</a:t>
            </a:r>
            <a:r>
              <a:rPr lang="en-GB" dirty="0" err="1" smtClean="0"/>
              <a:t>valueRange</a:t>
            </a:r>
            <a:r>
              <a:rPr lang="en-GB" dirty="0" smtClean="0"/>
              <a:t>": [{"low": {"value": 201, "unit": 1},</a:t>
            </a:r>
          </a:p>
          <a:p>
            <a:pPr marL="449262" lvl="1" indent="0">
              <a:spcBef>
                <a:spcPts val="0"/>
              </a:spcBef>
              <a:buNone/>
            </a:pPr>
            <a:r>
              <a:rPr lang="en-GB" dirty="0" smtClean="0"/>
              <a:t>                                 "high": {"value": 219, "unit”: 1}}]}]</a:t>
            </a:r>
          </a:p>
          <a:p>
            <a:pPr marL="449262" lvl="1" indent="0">
              <a:spcBef>
                <a:spcPts val="0"/>
              </a:spcBef>
              <a:buNone/>
            </a:pPr>
            <a:endParaRPr lang="en-GB" sz="2000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gray">
          <a:xfrm>
            <a:off x="552828" y="4437212"/>
            <a:ext cx="11086343" cy="2304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8288" marR="0" indent="-268288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17550" marR="0" indent="-269875" algn="l" defTabSz="914126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65225" indent="-268288" algn="l" defTabSz="914126" rtl="0" eaLnBrk="1" latinLnBrk="0" hangingPunct="1">
              <a:spcBef>
                <a:spcPts val="40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  <a:tabLst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12900" indent="-177800" algn="l" defTabSz="914126" rtl="0" eaLnBrk="1" latinLnBrk="0" hangingPunct="1">
              <a:spcBef>
                <a:spcPts val="400"/>
              </a:spcBef>
              <a:spcAft>
                <a:spcPts val="0"/>
              </a:spcAft>
              <a:buSzPct val="90000"/>
              <a:buFont typeface="Calibri" panose="020F050202020403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2163" indent="-269875" algn="l" defTabSz="914126" rtl="0" eaLnBrk="1" latinLnBrk="0" hangingPunct="1">
              <a:spcBef>
                <a:spcPts val="400"/>
              </a:spcBef>
              <a:spcAft>
                <a:spcPts val="0"/>
              </a:spcAft>
              <a:buSzPct val="90000"/>
              <a:buFont typeface="Calibri" panose="020F050202020403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126" rtl="0" eaLnBrk="1" latinLnBrk="0" hangingPunct="1">
              <a:spcBef>
                <a:spcPts val="400"/>
              </a:spcBef>
              <a:spcAft>
                <a:spcPts val="0"/>
              </a:spcAft>
              <a:buSzPct val="90000"/>
              <a:buFont typeface="Calibri" panose="020F0502020204030204" pitchFamily="34" charset="0"/>
              <a:buNone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14126" rtl="0" eaLnBrk="1" latinLnBrk="0" hangingPunct="1">
              <a:spcBef>
                <a:spcPts val="400"/>
              </a:spcBef>
              <a:spcAft>
                <a:spcPts val="0"/>
              </a:spcAft>
              <a:buSzPct val="90000"/>
              <a:buFont typeface="Calibri" panose="020F0502020204030204" pitchFamily="34" charset="0"/>
              <a:buNone/>
              <a:defRPr sz="1400" b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79946" indent="-180921" algn="l" defTabSz="914126" rtl="0" eaLnBrk="1" latinLnBrk="0" hangingPunct="1">
              <a:spcBef>
                <a:spcPts val="400"/>
              </a:spcBef>
              <a:spcAft>
                <a:spcPts val="0"/>
              </a:spcAft>
              <a:buSzPct val="90000"/>
              <a:buFont typeface="Calibri" panose="020F0502020204030204" pitchFamily="34" charset="0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9892" indent="-180921" algn="l" defTabSz="914126" rtl="0" eaLnBrk="1" latinLnBrk="0" hangingPunct="1">
              <a:spcBef>
                <a:spcPts val="400"/>
              </a:spcBef>
              <a:spcAft>
                <a:spcPts val="0"/>
              </a:spcAft>
              <a:buSzPct val="90000"/>
              <a:buFont typeface="Calibri" panose="020F0502020204030204" pitchFamily="34" charset="0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i="1" smtClean="0"/>
              <a:t>confidence </a:t>
            </a:r>
            <a:r>
              <a:rPr lang="en-GB" smtClean="0"/>
              <a:t>specialises the type </a:t>
            </a:r>
            <a:r>
              <a:rPr lang="en-GB" i="1" smtClean="0"/>
              <a:t>Quantity</a:t>
            </a:r>
            <a:r>
              <a:rPr lang="en-GB" smtClean="0"/>
              <a:t>, stating the accuracy of annotations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mtClean="0"/>
              <a:t>   </a:t>
            </a:r>
          </a:p>
          <a:p>
            <a:pPr marL="449262" lvl="1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mtClean="0"/>
              <a:t>"extension": [{"url": "http://example.com/StructureDefinition/confidence/0.9",</a:t>
            </a:r>
          </a:p>
          <a:p>
            <a:pPr marL="449262" lvl="1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mtClean="0"/>
              <a:t>     "valueQuantity": {"value": 0..1}}]</a:t>
            </a:r>
          </a:p>
          <a:p>
            <a:pPr marL="449262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2000" smtClean="0"/>
          </a:p>
          <a:p>
            <a:pPr marL="449262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941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</a:t>
            </a:r>
            <a:r>
              <a:rPr lang="en-GB" dirty="0" smtClean="0"/>
              <a:t>(III): </a:t>
            </a:r>
            <a:r>
              <a:rPr lang="en-GB" dirty="0" smtClean="0"/>
              <a:t>Mapping the  text mining Output to FHIR Resources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547127"/>
              </p:ext>
            </p:extLst>
          </p:nvPr>
        </p:nvGraphicFramePr>
        <p:xfrm>
          <a:off x="2207568" y="908720"/>
          <a:ext cx="6984776" cy="5707075"/>
        </p:xfrm>
        <a:graphic>
          <a:graphicData uri="http://schemas.openxmlformats.org/drawingml/2006/table">
            <a:tbl>
              <a:tblPr/>
              <a:tblGrid>
                <a:gridCol w="3587605">
                  <a:extLst>
                    <a:ext uri="{9D8B030D-6E8A-4147-A177-3AD203B41FA5}">
                      <a16:colId xmlns:a16="http://schemas.microsoft.com/office/drawing/2014/main" val="3166828871"/>
                    </a:ext>
                  </a:extLst>
                </a:gridCol>
                <a:gridCol w="3397171">
                  <a:extLst>
                    <a:ext uri="{9D8B030D-6E8A-4147-A177-3AD203B41FA5}">
                      <a16:colId xmlns:a16="http://schemas.microsoft.com/office/drawing/2014/main" val="17647989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Averbis Health Discovery</a:t>
                      </a:r>
                      <a:endParaRPr lang="de-AT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FHIR Resource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544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Diagnosis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Condition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394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.concept*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.code*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139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.clinicalStatus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.clinicalStatus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464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.verificationStatus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.verificationStatus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564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.belongsTo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.subject.display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171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.side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.bodySite.text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321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Medication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Medication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911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.drug.ingredientConcept*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.ingredient*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157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.doseForm*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.form*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362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de-AT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MedicationStatement</a:t>
                      </a:r>
                      <a:endParaRPr lang="de-AT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902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.status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.status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459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GB" sz="14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drug.strength.value</a:t>
                      </a:r>
                      <a:endParaRPr lang="de-AT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.dosage.doseQuantity.value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308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.drug.strength.unit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.dosage.doseQuantity.unit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559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GB" sz="14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doseFrequency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**</a:t>
                      </a:r>
                      <a:endParaRPr lang="de-AT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.dosage.timing**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92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.administrations*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.dosage.method*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865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LaboratoryValue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Observation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4741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.parameter*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.code*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746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.fact.value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.valueQuantity.value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719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.fact.unit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.valueQuantity.unit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147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.interpretation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.interpretation.text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944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.upperLimit.normalizedValue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.referenceRange.high.value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636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.upperLimit.normalizedUnit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.referenceRange.high.unit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16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.lowerLimit.normalizedValue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.referenceRange.low.value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09304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.lowerLimit.normalizedUnit</a:t>
                      </a:r>
                      <a:endParaRPr lang="de-AT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GB" sz="14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referenceRange.low.unit</a:t>
                      </a:r>
                      <a:endParaRPr lang="de-AT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854070"/>
                  </a:ext>
                </a:extLst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8616280" y="6092575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(*) 	(</a:t>
            </a:r>
            <a:r>
              <a:rPr lang="en-GB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codable</a:t>
            </a:r>
            <a:r>
              <a:rPr lang="en-GB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concept</a:t>
            </a:r>
          </a:p>
          <a:p>
            <a:r>
              <a:rPr lang="en-GB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(**) 	not yet further specified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3243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„The patient has a cold“</a:t>
            </a:r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4667" t="10977" r="7134" b="21986"/>
          <a:stretch/>
        </p:blipFill>
        <p:spPr>
          <a:xfrm>
            <a:off x="93936" y="1340768"/>
            <a:ext cx="12072664" cy="5301751"/>
          </a:xfrm>
          <a:prstGeom prst="rect">
            <a:avLst/>
          </a:prstGeom>
        </p:spPr>
      </p:pic>
      <p:cxnSp>
        <p:nvCxnSpPr>
          <p:cNvPr id="9" name="Gerader Verbinder 8"/>
          <p:cNvCxnSpPr/>
          <p:nvPr/>
        </p:nvCxnSpPr>
        <p:spPr bwMode="gray">
          <a:xfrm>
            <a:off x="0" y="1349006"/>
            <a:ext cx="12166600" cy="0"/>
          </a:xfrm>
          <a:prstGeom prst="line">
            <a:avLst/>
          </a:prstGeom>
          <a:ln w="19050" cap="rnd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62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Proof of concept of alignment between UIMA based NLP type system and FHIR resources</a:t>
            </a:r>
          </a:p>
          <a:p>
            <a:r>
              <a:rPr lang="en-GB" dirty="0" smtClean="0"/>
              <a:t>Modelling solution for additional NLP-relevant information as a FHIR bundle, addressing data provenance and data quality</a:t>
            </a:r>
          </a:p>
          <a:p>
            <a:r>
              <a:rPr lang="en-GB" dirty="0" smtClean="0"/>
              <a:t>Necessary extensions to the FHIR standard currently being processed by the international HL7/FHIR committee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87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54" y="2759416"/>
            <a:ext cx="1868827" cy="112129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16" y="5917033"/>
            <a:ext cx="1398265" cy="35422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03" y="5976242"/>
            <a:ext cx="1315494" cy="6577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36896" y="3068960"/>
            <a:ext cx="3542880" cy="2331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Averbis is the text mining partner in currently three consortia of the German „Funding Scheme Medical Informatics“ </a:t>
            </a:r>
            <a:b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GB" sz="1600" dirty="0" smtClean="0">
                <a:ea typeface="Times New Roman" panose="02020603050405020304" pitchFamily="18" charset="0"/>
              </a:rPr>
              <a:t>Federal Ministry of Education and Research (BMBF) within the Medical Informatics Funding Scheme (FKZ 1ZZ1606A and 01ZZ1609A). </a:t>
            </a:r>
            <a:endParaRPr lang="en-GB" sz="2000" dirty="0">
              <a:effectLst/>
              <a:ea typeface="Calibri" panose="020F0502020204030204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gray">
          <a:xfrm>
            <a:off x="551384" y="2492896"/>
            <a:ext cx="11083780" cy="1002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126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2799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9" name="Rechteck 8"/>
          <p:cNvSpPr/>
          <p:nvPr/>
        </p:nvSpPr>
        <p:spPr>
          <a:xfrm>
            <a:off x="444617" y="796955"/>
            <a:ext cx="6120464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GB" dirty="0" smtClean="0">
                <a:ea typeface="Times New Roman" panose="02020603050405020304" pitchFamily="18" charset="0"/>
              </a:rPr>
              <a:t>Philipp Daumke</a:t>
            </a:r>
            <a:br>
              <a:rPr lang="en-GB" dirty="0" smtClean="0">
                <a:ea typeface="Times New Roman" panose="02020603050405020304" pitchFamily="18" charset="0"/>
              </a:rPr>
            </a:br>
            <a:r>
              <a:rPr lang="en-GB" dirty="0" smtClean="0">
                <a:ea typeface="Times New Roman" panose="02020603050405020304" pitchFamily="18" charset="0"/>
              </a:rPr>
              <a:t>Averbis GmbH</a:t>
            </a:r>
            <a:br>
              <a:rPr lang="en-GB" dirty="0" smtClean="0">
                <a:ea typeface="Times New Roman" panose="02020603050405020304" pitchFamily="18" charset="0"/>
              </a:rPr>
            </a:br>
            <a:r>
              <a:rPr lang="en-GB" dirty="0" smtClean="0">
                <a:ea typeface="Times New Roman" panose="02020603050405020304" pitchFamily="18" charset="0"/>
              </a:rPr>
              <a:t>Freiburg, Germany</a:t>
            </a:r>
            <a:br>
              <a:rPr lang="en-GB" dirty="0" smtClean="0">
                <a:ea typeface="Times New Roman" panose="02020603050405020304" pitchFamily="18" charset="0"/>
              </a:rPr>
            </a:br>
            <a:r>
              <a:rPr lang="en-GB" dirty="0" smtClean="0">
                <a:ea typeface="Times New Roman" panose="02020603050405020304" pitchFamily="18" charset="0"/>
                <a:hlinkClick r:id="rId5"/>
              </a:rPr>
              <a:t>philipp.daumke@averbis.com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sz="2400" dirty="0" smtClean="0">
                <a:ea typeface="Times New Roman" panose="02020603050405020304" pitchFamily="18" charset="0"/>
              </a:rPr>
              <a:t/>
            </a:r>
            <a:br>
              <a:rPr lang="en-GB" sz="2400" dirty="0" smtClean="0">
                <a:ea typeface="Times New Roman" panose="02020603050405020304" pitchFamily="18" charset="0"/>
              </a:rPr>
            </a:br>
            <a:endParaRPr lang="en-GB" dirty="0" smtClean="0">
              <a:ea typeface="Times New Roman" panose="02020603050405020304" pitchFamily="18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6"/>
          <a:srcRect t="3171"/>
          <a:stretch/>
        </p:blipFill>
        <p:spPr>
          <a:xfrm>
            <a:off x="7248128" y="1124744"/>
            <a:ext cx="4375645" cy="4756077"/>
          </a:xfrm>
          <a:prstGeom prst="rect">
            <a:avLst/>
          </a:prstGeom>
        </p:spPr>
      </p:pic>
      <p:pic>
        <p:nvPicPr>
          <p:cNvPr id="1026" name="Picture 2" descr="Logo DIFUTU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676" y="6094146"/>
            <a:ext cx="1198339" cy="3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86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27726619-AA4B-E846-B3AF-EEBA7027D03A}"/>
              </a:ext>
            </a:extLst>
          </p:cNvPr>
          <p:cNvSpPr txBox="1">
            <a:spLocks/>
          </p:cNvSpPr>
          <p:nvPr/>
        </p:nvSpPr>
        <p:spPr>
          <a:xfrm>
            <a:off x="552828" y="338470"/>
            <a:ext cx="11083780" cy="1002299"/>
          </a:xfrm>
          <a:prstGeom prst="rect">
            <a:avLst/>
          </a:prstGeom>
        </p:spPr>
        <p:txBody>
          <a:bodyPr/>
          <a:lstStyle>
            <a:lvl1pPr algn="l" defTabSz="914126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2799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ACEC634-A728-934A-B346-2E4232BAC2F7}"/>
              </a:ext>
            </a:extLst>
          </p:cNvPr>
          <p:cNvSpPr/>
          <p:nvPr/>
        </p:nvSpPr>
        <p:spPr>
          <a:xfrm>
            <a:off x="1667708" y="1772816"/>
            <a:ext cx="104049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447B"/>
                </a:solidFill>
              </a:rPr>
              <a:t>To build software that aims at removing the differences between structured and unstructured data</a:t>
            </a:r>
            <a:endParaRPr lang="en-GB" sz="2800" b="1" dirty="0">
              <a:solidFill>
                <a:srgbClr val="00447B"/>
              </a:solidFill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11000"/>
                    </a14:imgEffect>
                    <a14:imgEffect>
                      <a14:brightnessContrast bright="100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59" y="1484784"/>
            <a:ext cx="792088" cy="792088"/>
          </a:xfrm>
          <a:prstGeom prst="rect">
            <a:avLst/>
          </a:prstGeom>
        </p:spPr>
      </p:pic>
      <p:sp>
        <p:nvSpPr>
          <p:cNvPr id="6" name="TextBox 25">
            <a:extLst>
              <a:ext uri="{FF2B5EF4-FFF2-40B4-BE49-F238E27FC236}">
                <a16:creationId xmlns:a16="http://schemas.microsoft.com/office/drawing/2014/main" id="{30513DDF-9E15-F144-83D9-0840E84F9EA5}"/>
              </a:ext>
            </a:extLst>
          </p:cNvPr>
          <p:cNvSpPr txBox="1"/>
          <p:nvPr/>
        </p:nvSpPr>
        <p:spPr>
          <a:xfrm>
            <a:off x="1343472" y="5528845"/>
            <a:ext cx="2448272" cy="492443"/>
          </a:xfrm>
          <a:prstGeom prst="rect">
            <a:avLst/>
          </a:prstGeom>
          <a:noFill/>
        </p:spPr>
        <p:txBody>
          <a:bodyPr wrap="square" lIns="0" tIns="0" rIns="0" bIns="0" spcCol="959784" anchor="ctr">
            <a:spAutoFit/>
          </a:bodyPr>
          <a:lstStyle/>
          <a:p>
            <a:pPr algn="ctr" defTabSz="804511">
              <a:defRPr/>
            </a:pPr>
            <a:r>
              <a:rPr lang="en-GB" sz="1600" dirty="0" smtClean="0">
                <a:solidFill>
                  <a:srgbClr val="3493CF"/>
                </a:solidFill>
                <a:ea typeface="Lato Light" charset="0"/>
                <a:cs typeface="Lato Light" charset="0"/>
              </a:rPr>
              <a:t>Turn text into actionable information</a:t>
            </a:r>
            <a:endParaRPr lang="en-GB" sz="1600" dirty="0">
              <a:solidFill>
                <a:srgbClr val="3493CF"/>
              </a:solidFill>
              <a:ea typeface="Lato Light" charset="0"/>
              <a:cs typeface="Lato Light" charset="0"/>
            </a:endParaRPr>
          </a:p>
        </p:txBody>
      </p:sp>
      <p:sp>
        <p:nvSpPr>
          <p:cNvPr id="7" name="TextBox 26">
            <a:extLst>
              <a:ext uri="{FF2B5EF4-FFF2-40B4-BE49-F238E27FC236}">
                <a16:creationId xmlns:a16="http://schemas.microsoft.com/office/drawing/2014/main" id="{077BEE1C-BF95-7545-9CC1-4BA1B641454E}"/>
              </a:ext>
            </a:extLst>
          </p:cNvPr>
          <p:cNvSpPr txBox="1"/>
          <p:nvPr/>
        </p:nvSpPr>
        <p:spPr>
          <a:xfrm>
            <a:off x="2065241" y="4648301"/>
            <a:ext cx="825995" cy="40011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defTabSz="804511">
              <a:defRPr/>
            </a:pPr>
            <a:r>
              <a:rPr lang="en-GB" sz="2000" b="1" spc="244" dirty="0" smtClean="0">
                <a:solidFill>
                  <a:srgbClr val="3493CF"/>
                </a:solidFill>
                <a:ea typeface="Montserrat Semi Bold" charset="0"/>
                <a:cs typeface="Montserrat Semi Bold" charset="0"/>
              </a:rPr>
              <a:t>FIND</a:t>
            </a:r>
            <a:endParaRPr lang="en-GB" sz="2000" b="1" spc="244" dirty="0">
              <a:solidFill>
                <a:srgbClr val="3493CF"/>
              </a:solidFill>
              <a:ea typeface="Montserrat Semi Bold" charset="0"/>
              <a:cs typeface="Montserrat Semi Bold" charset="0"/>
            </a:endParaRPr>
          </a:p>
        </p:txBody>
      </p: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4895A3A8-EB39-2E45-B0B2-3EF52275D8E2}"/>
              </a:ext>
            </a:extLst>
          </p:cNvPr>
          <p:cNvCxnSpPr/>
          <p:nvPr/>
        </p:nvCxnSpPr>
        <p:spPr>
          <a:xfrm>
            <a:off x="2028974" y="5280425"/>
            <a:ext cx="879475" cy="0"/>
          </a:xfrm>
          <a:prstGeom prst="line">
            <a:avLst/>
          </a:prstGeom>
          <a:noFill/>
          <a:ln w="57150" cap="flat" cmpd="sng" algn="ctr">
            <a:solidFill>
              <a:srgbClr val="3493CF"/>
            </a:solidFill>
            <a:prstDash val="solid"/>
            <a:miter lim="800000"/>
          </a:ln>
          <a:effectLst/>
        </p:spPr>
      </p:cxnSp>
      <p:sp>
        <p:nvSpPr>
          <p:cNvPr id="9" name="Shape 2785">
            <a:extLst>
              <a:ext uri="{FF2B5EF4-FFF2-40B4-BE49-F238E27FC236}">
                <a16:creationId xmlns:a16="http://schemas.microsoft.com/office/drawing/2014/main" id="{3ED9202F-861C-904B-9647-9557729079F8}"/>
              </a:ext>
            </a:extLst>
          </p:cNvPr>
          <p:cNvSpPr>
            <a:spLocks noChangeAspect="1"/>
          </p:cNvSpPr>
          <p:nvPr/>
        </p:nvSpPr>
        <p:spPr>
          <a:xfrm>
            <a:off x="1984711" y="3438083"/>
            <a:ext cx="968000" cy="79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rgbClr val="3493CF"/>
          </a:solidFill>
          <a:ln w="12700">
            <a:miter lim="400000"/>
          </a:ln>
        </p:spPr>
        <p:txBody>
          <a:bodyPr lIns="15478" tIns="15478" rIns="15478" bIns="15478" anchor="ctr"/>
          <a:lstStyle/>
          <a:p>
            <a:pPr defTabSz="185750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GB" sz="1219" dirty="0">
              <a:solidFill>
                <a:srgbClr val="3493C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 charset="0"/>
              <a:ea typeface="Lato" charset="0"/>
              <a:cs typeface="Lato" charset="0"/>
              <a:sym typeface="Gill Sans"/>
            </a:endParaRPr>
          </a:p>
        </p:txBody>
      </p:sp>
      <p:sp>
        <p:nvSpPr>
          <p:cNvPr id="10" name="Shape 2778">
            <a:extLst>
              <a:ext uri="{FF2B5EF4-FFF2-40B4-BE49-F238E27FC236}">
                <a16:creationId xmlns:a16="http://schemas.microsoft.com/office/drawing/2014/main" id="{2D4A1338-74DF-604E-B826-8DC817A37EA2}"/>
              </a:ext>
            </a:extLst>
          </p:cNvPr>
          <p:cNvSpPr>
            <a:spLocks noChangeAspect="1"/>
          </p:cNvSpPr>
          <p:nvPr/>
        </p:nvSpPr>
        <p:spPr>
          <a:xfrm>
            <a:off x="5398273" y="3438083"/>
            <a:ext cx="997994" cy="997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rgbClr val="00457B"/>
          </a:solidFill>
          <a:ln w="12700">
            <a:miter lim="400000"/>
          </a:ln>
        </p:spPr>
        <p:txBody>
          <a:bodyPr lIns="15478" tIns="15478" rIns="15478" bIns="15478" anchor="ctr"/>
          <a:lstStyle/>
          <a:p>
            <a:pPr defTabSz="185750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GB" sz="121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 charset="0"/>
              <a:ea typeface="Lato" charset="0"/>
              <a:cs typeface="Lato" charset="0"/>
              <a:sym typeface="Gill Sans"/>
            </a:endParaRPr>
          </a:p>
        </p:txBody>
      </p:sp>
      <p:sp>
        <p:nvSpPr>
          <p:cNvPr id="12" name="TextBox 25">
            <a:extLst>
              <a:ext uri="{FF2B5EF4-FFF2-40B4-BE49-F238E27FC236}">
                <a16:creationId xmlns:a16="http://schemas.microsoft.com/office/drawing/2014/main" id="{AFC10D21-37B2-7542-85E2-A3B3D9473D91}"/>
              </a:ext>
            </a:extLst>
          </p:cNvPr>
          <p:cNvSpPr txBox="1"/>
          <p:nvPr/>
        </p:nvSpPr>
        <p:spPr>
          <a:xfrm>
            <a:off x="4411574" y="5528430"/>
            <a:ext cx="2952328" cy="492443"/>
          </a:xfrm>
          <a:prstGeom prst="rect">
            <a:avLst/>
          </a:prstGeom>
          <a:noFill/>
        </p:spPr>
        <p:txBody>
          <a:bodyPr wrap="square" lIns="0" tIns="0" rIns="0" bIns="0" spcCol="959784" anchor="ctr">
            <a:spAutoFit/>
          </a:bodyPr>
          <a:lstStyle/>
          <a:p>
            <a:pPr algn="ctr" defTabSz="804511">
              <a:defRPr/>
            </a:pPr>
            <a:r>
              <a:rPr lang="en-GB" sz="1600" dirty="0" smtClean="0">
                <a:solidFill>
                  <a:srgbClr val="00447B"/>
                </a:solidFill>
                <a:ea typeface="Lato Light" charset="0"/>
                <a:cs typeface="Lato Light" charset="0"/>
              </a:rPr>
              <a:t>Understand and  automate cognitive processes</a:t>
            </a:r>
            <a:endParaRPr lang="en-GB" sz="1600" dirty="0">
              <a:solidFill>
                <a:srgbClr val="00447B"/>
              </a:solidFill>
              <a:ea typeface="Lato Light" charset="0"/>
              <a:cs typeface="Lato Light" charset="0"/>
            </a:endParaRPr>
          </a:p>
        </p:txBody>
      </p:sp>
      <p:sp>
        <p:nvSpPr>
          <p:cNvPr id="13" name="TextBox 26">
            <a:extLst>
              <a:ext uri="{FF2B5EF4-FFF2-40B4-BE49-F238E27FC236}">
                <a16:creationId xmlns:a16="http://schemas.microsoft.com/office/drawing/2014/main" id="{13990517-604D-A446-8283-6E22CF41145E}"/>
              </a:ext>
            </a:extLst>
          </p:cNvPr>
          <p:cNvSpPr txBox="1"/>
          <p:nvPr/>
        </p:nvSpPr>
        <p:spPr>
          <a:xfrm>
            <a:off x="4910846" y="4664291"/>
            <a:ext cx="1972849" cy="40011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defTabSz="804511">
              <a:defRPr/>
            </a:pPr>
            <a:r>
              <a:rPr lang="en-GB" sz="2000" b="1" spc="244" dirty="0" smtClean="0">
                <a:solidFill>
                  <a:srgbClr val="00447B"/>
                </a:solidFill>
                <a:ea typeface="Montserrat Semi Bold" charset="0"/>
                <a:cs typeface="Montserrat Semi Bold" charset="0"/>
              </a:rPr>
              <a:t>UNDERSTAND</a:t>
            </a:r>
            <a:endParaRPr lang="en-GB" sz="2000" b="1" spc="244" dirty="0">
              <a:solidFill>
                <a:srgbClr val="00447B"/>
              </a:solidFill>
              <a:ea typeface="Montserrat Semi Bold" charset="0"/>
              <a:cs typeface="Montserrat Semi Bold" charset="0"/>
            </a:endParaRPr>
          </a:p>
        </p:txBody>
      </p:sp>
      <p:cxnSp>
        <p:nvCxnSpPr>
          <p:cNvPr id="14" name="Straight Connector 6">
            <a:extLst>
              <a:ext uri="{FF2B5EF4-FFF2-40B4-BE49-F238E27FC236}">
                <a16:creationId xmlns:a16="http://schemas.microsoft.com/office/drawing/2014/main" id="{B169B768-990F-CD47-83A3-BC1F2A664571}"/>
              </a:ext>
            </a:extLst>
          </p:cNvPr>
          <p:cNvCxnSpPr/>
          <p:nvPr/>
        </p:nvCxnSpPr>
        <p:spPr>
          <a:xfrm>
            <a:off x="5448001" y="5296415"/>
            <a:ext cx="879475" cy="0"/>
          </a:xfrm>
          <a:prstGeom prst="line">
            <a:avLst/>
          </a:prstGeom>
          <a:noFill/>
          <a:ln w="57150" cap="flat" cmpd="sng" algn="ctr">
            <a:solidFill>
              <a:srgbClr val="00447B"/>
            </a:solidFill>
            <a:prstDash val="solid"/>
            <a:miter lim="800000"/>
          </a:ln>
          <a:effectLst/>
        </p:spPr>
      </p:cxnSp>
      <p:sp>
        <p:nvSpPr>
          <p:cNvPr id="16" name="TextBox 25">
            <a:extLst>
              <a:ext uri="{FF2B5EF4-FFF2-40B4-BE49-F238E27FC236}">
                <a16:creationId xmlns:a16="http://schemas.microsoft.com/office/drawing/2014/main" id="{AC8D5F0D-53A7-7A40-BFCC-E144E977D0FE}"/>
              </a:ext>
            </a:extLst>
          </p:cNvPr>
          <p:cNvSpPr txBox="1"/>
          <p:nvPr/>
        </p:nvSpPr>
        <p:spPr>
          <a:xfrm>
            <a:off x="8067096" y="5528429"/>
            <a:ext cx="2691557" cy="492443"/>
          </a:xfrm>
          <a:prstGeom prst="rect">
            <a:avLst/>
          </a:prstGeom>
          <a:noFill/>
        </p:spPr>
        <p:txBody>
          <a:bodyPr wrap="square" lIns="0" tIns="0" rIns="0" bIns="0" spcCol="959784" anchor="ctr">
            <a:spAutoFit/>
          </a:bodyPr>
          <a:lstStyle/>
          <a:p>
            <a:pPr algn="ctr" defTabSz="804511">
              <a:defRPr/>
            </a:pPr>
            <a:r>
              <a:rPr lang="en-GB" sz="1600" dirty="0" smtClean="0">
                <a:solidFill>
                  <a:srgbClr val="C28B21"/>
                </a:solidFill>
                <a:ea typeface="Lato Light" charset="0"/>
                <a:cs typeface="Lato Light" charset="0"/>
              </a:rPr>
              <a:t>Enable better </a:t>
            </a:r>
          </a:p>
          <a:p>
            <a:pPr algn="ctr" defTabSz="804511">
              <a:defRPr/>
            </a:pPr>
            <a:r>
              <a:rPr lang="en-GB" sz="1600" dirty="0" smtClean="0">
                <a:solidFill>
                  <a:srgbClr val="C28B21"/>
                </a:solidFill>
                <a:ea typeface="Lato Light" charset="0"/>
                <a:cs typeface="Lato Light" charset="0"/>
              </a:rPr>
              <a:t>business critical decisions</a:t>
            </a:r>
            <a:endParaRPr lang="en-GB" sz="1600" dirty="0">
              <a:solidFill>
                <a:srgbClr val="C28B21"/>
              </a:solidFill>
              <a:ea typeface="Lato Light" charset="0"/>
              <a:cs typeface="Lato Light" charset="0"/>
            </a:endParaRPr>
          </a:p>
        </p:txBody>
      </p:sp>
      <p:sp>
        <p:nvSpPr>
          <p:cNvPr id="17" name="TextBox 26">
            <a:extLst>
              <a:ext uri="{FF2B5EF4-FFF2-40B4-BE49-F238E27FC236}">
                <a16:creationId xmlns:a16="http://schemas.microsoft.com/office/drawing/2014/main" id="{052B06EB-0E28-2140-B489-12F6F406FD6C}"/>
              </a:ext>
            </a:extLst>
          </p:cNvPr>
          <p:cNvSpPr txBox="1"/>
          <p:nvPr/>
        </p:nvSpPr>
        <p:spPr>
          <a:xfrm>
            <a:off x="8760742" y="4664291"/>
            <a:ext cx="1304267" cy="40011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defTabSz="804511">
              <a:defRPr/>
            </a:pPr>
            <a:r>
              <a:rPr lang="en-GB" sz="2000" b="1" spc="244" dirty="0" smtClean="0">
                <a:solidFill>
                  <a:srgbClr val="C28B21"/>
                </a:solidFill>
                <a:ea typeface="Montserrat Semi Bold" charset="0"/>
                <a:cs typeface="Montserrat Semi Bold" charset="0"/>
              </a:rPr>
              <a:t>PREDICT</a:t>
            </a:r>
            <a:endParaRPr lang="en-GB" sz="2000" b="1" spc="244" dirty="0">
              <a:solidFill>
                <a:srgbClr val="C28B21"/>
              </a:solidFill>
              <a:ea typeface="Montserrat Semi Bold" charset="0"/>
              <a:cs typeface="Montserrat Semi Bold" charset="0"/>
            </a:endParaRPr>
          </a:p>
        </p:txBody>
      </p:sp>
      <p:cxnSp>
        <p:nvCxnSpPr>
          <p:cNvPr id="18" name="Straight Connector 6">
            <a:extLst>
              <a:ext uri="{FF2B5EF4-FFF2-40B4-BE49-F238E27FC236}">
                <a16:creationId xmlns:a16="http://schemas.microsoft.com/office/drawing/2014/main" id="{25376EBD-A463-D547-B02E-4FB34B210ECF}"/>
              </a:ext>
            </a:extLst>
          </p:cNvPr>
          <p:cNvCxnSpPr/>
          <p:nvPr/>
        </p:nvCxnSpPr>
        <p:spPr>
          <a:xfrm>
            <a:off x="8963609" y="5296415"/>
            <a:ext cx="879475" cy="0"/>
          </a:xfrm>
          <a:prstGeom prst="line">
            <a:avLst/>
          </a:prstGeom>
          <a:noFill/>
          <a:ln w="57150" cap="flat" cmpd="sng" algn="ctr">
            <a:solidFill>
              <a:srgbClr val="C28B21"/>
            </a:solidFill>
            <a:prstDash val="solid"/>
            <a:miter lim="800000"/>
          </a:ln>
          <a:effectLst/>
        </p:spPr>
      </p:cxnSp>
      <p:pic>
        <p:nvPicPr>
          <p:cNvPr id="20" name="Bild 19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saturation sat="215000"/>
                    </a14:imgEffect>
                    <a14:imgEffect>
                      <a14:brightnessContrast bright="47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9956" y="3340693"/>
            <a:ext cx="986779" cy="986779"/>
          </a:xfrm>
          <a:prstGeom prst="rect">
            <a:avLst/>
          </a:prstGeom>
        </p:spPr>
      </p:pic>
      <p:pic>
        <p:nvPicPr>
          <p:cNvPr id="50" name="Grafik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8408" y="408028"/>
            <a:ext cx="1689355" cy="595921"/>
          </a:xfrm>
          <a:prstGeom prst="rect">
            <a:avLst/>
          </a:prstGeom>
        </p:spPr>
      </p:pic>
      <p:pic>
        <p:nvPicPr>
          <p:cNvPr id="51" name="Picture 3" descr="C:\Users\fritz\Desktop\Design_Averbis\Averbis_Logo\averbis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14" y="155173"/>
            <a:ext cx="2924306" cy="92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80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27726619-AA4B-E846-B3AF-EEBA7027D03A}"/>
              </a:ext>
            </a:extLst>
          </p:cNvPr>
          <p:cNvSpPr txBox="1">
            <a:spLocks/>
          </p:cNvSpPr>
          <p:nvPr/>
        </p:nvSpPr>
        <p:spPr>
          <a:xfrm>
            <a:off x="552828" y="338470"/>
            <a:ext cx="11083780" cy="1002299"/>
          </a:xfrm>
          <a:prstGeom prst="rect">
            <a:avLst/>
          </a:prstGeom>
        </p:spPr>
        <p:txBody>
          <a:bodyPr/>
          <a:lstStyle>
            <a:lvl1pPr algn="l" defTabSz="914126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2799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ACEC634-A728-934A-B346-2E4232BAC2F7}"/>
              </a:ext>
            </a:extLst>
          </p:cNvPr>
          <p:cNvSpPr/>
          <p:nvPr/>
        </p:nvSpPr>
        <p:spPr>
          <a:xfrm>
            <a:off x="1667708" y="1772816"/>
            <a:ext cx="104049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447B"/>
                </a:solidFill>
              </a:rPr>
              <a:t>To build software that aims at removing the differences between structured and unstructured data</a:t>
            </a:r>
            <a:endParaRPr lang="en-GB" sz="2800" b="1" dirty="0">
              <a:solidFill>
                <a:srgbClr val="00447B"/>
              </a:solidFill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11000"/>
                    </a14:imgEffect>
                    <a14:imgEffect>
                      <a14:brightnessContrast bright="100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59" y="1484784"/>
            <a:ext cx="792088" cy="792088"/>
          </a:xfrm>
          <a:prstGeom prst="rect">
            <a:avLst/>
          </a:prstGeom>
        </p:spPr>
      </p:pic>
      <p:sp>
        <p:nvSpPr>
          <p:cNvPr id="6" name="TextBox 25">
            <a:extLst>
              <a:ext uri="{FF2B5EF4-FFF2-40B4-BE49-F238E27FC236}">
                <a16:creationId xmlns:a16="http://schemas.microsoft.com/office/drawing/2014/main" id="{30513DDF-9E15-F144-83D9-0840E84F9EA5}"/>
              </a:ext>
            </a:extLst>
          </p:cNvPr>
          <p:cNvSpPr txBox="1"/>
          <p:nvPr/>
        </p:nvSpPr>
        <p:spPr>
          <a:xfrm>
            <a:off x="1343472" y="5528845"/>
            <a:ext cx="2448272" cy="492443"/>
          </a:xfrm>
          <a:prstGeom prst="rect">
            <a:avLst/>
          </a:prstGeom>
          <a:noFill/>
        </p:spPr>
        <p:txBody>
          <a:bodyPr wrap="square" lIns="0" tIns="0" rIns="0" bIns="0" spcCol="959784" anchor="ctr">
            <a:spAutoFit/>
          </a:bodyPr>
          <a:lstStyle/>
          <a:p>
            <a:pPr algn="ctr" defTabSz="804511">
              <a:defRPr/>
            </a:pPr>
            <a:r>
              <a:rPr lang="en-GB" sz="1600" dirty="0" smtClean="0">
                <a:solidFill>
                  <a:srgbClr val="3493CF"/>
                </a:solidFill>
                <a:ea typeface="Lato Light" charset="0"/>
                <a:cs typeface="Lato Light" charset="0"/>
              </a:rPr>
              <a:t>Turn text into actionable information</a:t>
            </a:r>
            <a:endParaRPr lang="en-GB" sz="1600" dirty="0">
              <a:solidFill>
                <a:srgbClr val="3493CF"/>
              </a:solidFill>
              <a:ea typeface="Lato Light" charset="0"/>
              <a:cs typeface="Lato Light" charset="0"/>
            </a:endParaRPr>
          </a:p>
        </p:txBody>
      </p:sp>
      <p:sp>
        <p:nvSpPr>
          <p:cNvPr id="7" name="TextBox 26">
            <a:extLst>
              <a:ext uri="{FF2B5EF4-FFF2-40B4-BE49-F238E27FC236}">
                <a16:creationId xmlns:a16="http://schemas.microsoft.com/office/drawing/2014/main" id="{077BEE1C-BF95-7545-9CC1-4BA1B641454E}"/>
              </a:ext>
            </a:extLst>
          </p:cNvPr>
          <p:cNvSpPr txBox="1"/>
          <p:nvPr/>
        </p:nvSpPr>
        <p:spPr>
          <a:xfrm>
            <a:off x="2065241" y="4648301"/>
            <a:ext cx="825995" cy="40011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defTabSz="804511">
              <a:defRPr/>
            </a:pPr>
            <a:r>
              <a:rPr lang="en-GB" sz="2000" b="1" spc="244" dirty="0" smtClean="0">
                <a:solidFill>
                  <a:srgbClr val="3493CF"/>
                </a:solidFill>
                <a:ea typeface="Montserrat Semi Bold" charset="0"/>
                <a:cs typeface="Montserrat Semi Bold" charset="0"/>
              </a:rPr>
              <a:t>FIND</a:t>
            </a:r>
            <a:endParaRPr lang="en-GB" sz="2000" b="1" spc="244" dirty="0">
              <a:solidFill>
                <a:srgbClr val="3493CF"/>
              </a:solidFill>
              <a:ea typeface="Montserrat Semi Bold" charset="0"/>
              <a:cs typeface="Montserrat Semi Bold" charset="0"/>
            </a:endParaRPr>
          </a:p>
        </p:txBody>
      </p: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4895A3A8-EB39-2E45-B0B2-3EF52275D8E2}"/>
              </a:ext>
            </a:extLst>
          </p:cNvPr>
          <p:cNvCxnSpPr/>
          <p:nvPr/>
        </p:nvCxnSpPr>
        <p:spPr>
          <a:xfrm>
            <a:off x="2028974" y="5280425"/>
            <a:ext cx="879475" cy="0"/>
          </a:xfrm>
          <a:prstGeom prst="line">
            <a:avLst/>
          </a:prstGeom>
          <a:noFill/>
          <a:ln w="57150" cap="flat" cmpd="sng" algn="ctr">
            <a:solidFill>
              <a:srgbClr val="3493CF"/>
            </a:solidFill>
            <a:prstDash val="solid"/>
            <a:miter lim="800000"/>
          </a:ln>
          <a:effectLst/>
        </p:spPr>
      </p:cxnSp>
      <p:sp>
        <p:nvSpPr>
          <p:cNvPr id="9" name="Shape 2785">
            <a:extLst>
              <a:ext uri="{FF2B5EF4-FFF2-40B4-BE49-F238E27FC236}">
                <a16:creationId xmlns:a16="http://schemas.microsoft.com/office/drawing/2014/main" id="{3ED9202F-861C-904B-9647-9557729079F8}"/>
              </a:ext>
            </a:extLst>
          </p:cNvPr>
          <p:cNvSpPr>
            <a:spLocks noChangeAspect="1"/>
          </p:cNvSpPr>
          <p:nvPr/>
        </p:nvSpPr>
        <p:spPr>
          <a:xfrm>
            <a:off x="1984711" y="3438083"/>
            <a:ext cx="968000" cy="79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rgbClr val="3493CF"/>
          </a:solidFill>
          <a:ln w="12700">
            <a:miter lim="400000"/>
          </a:ln>
        </p:spPr>
        <p:txBody>
          <a:bodyPr lIns="15478" tIns="15478" rIns="15478" bIns="15478" anchor="ctr"/>
          <a:lstStyle/>
          <a:p>
            <a:pPr defTabSz="185750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GB" sz="1219" dirty="0">
              <a:solidFill>
                <a:srgbClr val="3493C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 charset="0"/>
              <a:ea typeface="Lato" charset="0"/>
              <a:cs typeface="Lato" charset="0"/>
              <a:sym typeface="Gill Sans"/>
            </a:endParaRPr>
          </a:p>
        </p:txBody>
      </p:sp>
      <p:sp>
        <p:nvSpPr>
          <p:cNvPr id="10" name="Shape 2778">
            <a:extLst>
              <a:ext uri="{FF2B5EF4-FFF2-40B4-BE49-F238E27FC236}">
                <a16:creationId xmlns:a16="http://schemas.microsoft.com/office/drawing/2014/main" id="{2D4A1338-74DF-604E-B826-8DC817A37EA2}"/>
              </a:ext>
            </a:extLst>
          </p:cNvPr>
          <p:cNvSpPr>
            <a:spLocks noChangeAspect="1"/>
          </p:cNvSpPr>
          <p:nvPr/>
        </p:nvSpPr>
        <p:spPr>
          <a:xfrm>
            <a:off x="5398273" y="3438083"/>
            <a:ext cx="997994" cy="997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rgbClr val="00457B"/>
          </a:solidFill>
          <a:ln w="12700">
            <a:miter lim="400000"/>
          </a:ln>
        </p:spPr>
        <p:txBody>
          <a:bodyPr lIns="15478" tIns="15478" rIns="15478" bIns="15478" anchor="ctr"/>
          <a:lstStyle/>
          <a:p>
            <a:pPr defTabSz="185750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GB" sz="121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 charset="0"/>
              <a:ea typeface="Lato" charset="0"/>
              <a:cs typeface="Lato" charset="0"/>
              <a:sym typeface="Gill Sans"/>
            </a:endParaRPr>
          </a:p>
        </p:txBody>
      </p:sp>
      <p:sp>
        <p:nvSpPr>
          <p:cNvPr id="12" name="TextBox 25">
            <a:extLst>
              <a:ext uri="{FF2B5EF4-FFF2-40B4-BE49-F238E27FC236}">
                <a16:creationId xmlns:a16="http://schemas.microsoft.com/office/drawing/2014/main" id="{AFC10D21-37B2-7542-85E2-A3B3D9473D91}"/>
              </a:ext>
            </a:extLst>
          </p:cNvPr>
          <p:cNvSpPr txBox="1"/>
          <p:nvPr/>
        </p:nvSpPr>
        <p:spPr>
          <a:xfrm>
            <a:off x="4411574" y="5528430"/>
            <a:ext cx="2952328" cy="492443"/>
          </a:xfrm>
          <a:prstGeom prst="rect">
            <a:avLst/>
          </a:prstGeom>
          <a:noFill/>
        </p:spPr>
        <p:txBody>
          <a:bodyPr wrap="square" lIns="0" tIns="0" rIns="0" bIns="0" spcCol="959784" anchor="ctr">
            <a:spAutoFit/>
          </a:bodyPr>
          <a:lstStyle/>
          <a:p>
            <a:pPr algn="ctr" defTabSz="804511">
              <a:defRPr/>
            </a:pPr>
            <a:r>
              <a:rPr lang="en-GB" sz="1600" dirty="0" smtClean="0">
                <a:solidFill>
                  <a:srgbClr val="00447B"/>
                </a:solidFill>
                <a:ea typeface="Lato Light" charset="0"/>
                <a:cs typeface="Lato Light" charset="0"/>
              </a:rPr>
              <a:t>Understand and  automate cognitive processes</a:t>
            </a:r>
            <a:endParaRPr lang="en-GB" sz="1600" dirty="0">
              <a:solidFill>
                <a:srgbClr val="00447B"/>
              </a:solidFill>
              <a:ea typeface="Lato Light" charset="0"/>
              <a:cs typeface="Lato Light" charset="0"/>
            </a:endParaRPr>
          </a:p>
        </p:txBody>
      </p:sp>
      <p:sp>
        <p:nvSpPr>
          <p:cNvPr id="13" name="TextBox 26">
            <a:extLst>
              <a:ext uri="{FF2B5EF4-FFF2-40B4-BE49-F238E27FC236}">
                <a16:creationId xmlns:a16="http://schemas.microsoft.com/office/drawing/2014/main" id="{13990517-604D-A446-8283-6E22CF41145E}"/>
              </a:ext>
            </a:extLst>
          </p:cNvPr>
          <p:cNvSpPr txBox="1"/>
          <p:nvPr/>
        </p:nvSpPr>
        <p:spPr>
          <a:xfrm>
            <a:off x="4910846" y="4664291"/>
            <a:ext cx="1972849" cy="40011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defTabSz="804511">
              <a:defRPr/>
            </a:pPr>
            <a:r>
              <a:rPr lang="en-GB" sz="2000" b="1" spc="244" dirty="0" smtClean="0">
                <a:solidFill>
                  <a:srgbClr val="00447B"/>
                </a:solidFill>
                <a:ea typeface="Montserrat Semi Bold" charset="0"/>
                <a:cs typeface="Montserrat Semi Bold" charset="0"/>
              </a:rPr>
              <a:t>UNDERSTAND</a:t>
            </a:r>
            <a:endParaRPr lang="en-GB" sz="2000" b="1" spc="244" dirty="0">
              <a:solidFill>
                <a:srgbClr val="00447B"/>
              </a:solidFill>
              <a:ea typeface="Montserrat Semi Bold" charset="0"/>
              <a:cs typeface="Montserrat Semi Bold" charset="0"/>
            </a:endParaRPr>
          </a:p>
        </p:txBody>
      </p:sp>
      <p:cxnSp>
        <p:nvCxnSpPr>
          <p:cNvPr id="14" name="Straight Connector 6">
            <a:extLst>
              <a:ext uri="{FF2B5EF4-FFF2-40B4-BE49-F238E27FC236}">
                <a16:creationId xmlns:a16="http://schemas.microsoft.com/office/drawing/2014/main" id="{B169B768-990F-CD47-83A3-BC1F2A664571}"/>
              </a:ext>
            </a:extLst>
          </p:cNvPr>
          <p:cNvCxnSpPr/>
          <p:nvPr/>
        </p:nvCxnSpPr>
        <p:spPr>
          <a:xfrm>
            <a:off x="5448001" y="5296415"/>
            <a:ext cx="879475" cy="0"/>
          </a:xfrm>
          <a:prstGeom prst="line">
            <a:avLst/>
          </a:prstGeom>
          <a:noFill/>
          <a:ln w="57150" cap="flat" cmpd="sng" algn="ctr">
            <a:solidFill>
              <a:srgbClr val="00447B"/>
            </a:solidFill>
            <a:prstDash val="solid"/>
            <a:miter lim="800000"/>
          </a:ln>
          <a:effectLst/>
        </p:spPr>
      </p:cxnSp>
      <p:sp>
        <p:nvSpPr>
          <p:cNvPr id="16" name="TextBox 25">
            <a:extLst>
              <a:ext uri="{FF2B5EF4-FFF2-40B4-BE49-F238E27FC236}">
                <a16:creationId xmlns:a16="http://schemas.microsoft.com/office/drawing/2014/main" id="{AC8D5F0D-53A7-7A40-BFCC-E144E977D0FE}"/>
              </a:ext>
            </a:extLst>
          </p:cNvPr>
          <p:cNvSpPr txBox="1"/>
          <p:nvPr/>
        </p:nvSpPr>
        <p:spPr>
          <a:xfrm>
            <a:off x="8067096" y="5528429"/>
            <a:ext cx="2691557" cy="492443"/>
          </a:xfrm>
          <a:prstGeom prst="rect">
            <a:avLst/>
          </a:prstGeom>
          <a:noFill/>
        </p:spPr>
        <p:txBody>
          <a:bodyPr wrap="square" lIns="0" tIns="0" rIns="0" bIns="0" spcCol="959784" anchor="ctr">
            <a:spAutoFit/>
          </a:bodyPr>
          <a:lstStyle/>
          <a:p>
            <a:pPr algn="ctr" defTabSz="804511">
              <a:defRPr/>
            </a:pPr>
            <a:r>
              <a:rPr lang="en-GB" sz="1600" dirty="0" smtClean="0">
                <a:solidFill>
                  <a:srgbClr val="C28B21"/>
                </a:solidFill>
                <a:ea typeface="Lato Light" charset="0"/>
                <a:cs typeface="Lato Light" charset="0"/>
              </a:rPr>
              <a:t>Enable better </a:t>
            </a:r>
          </a:p>
          <a:p>
            <a:pPr algn="ctr" defTabSz="804511">
              <a:defRPr/>
            </a:pPr>
            <a:r>
              <a:rPr lang="en-GB" sz="1600" dirty="0" smtClean="0">
                <a:solidFill>
                  <a:srgbClr val="C28B21"/>
                </a:solidFill>
                <a:ea typeface="Lato Light" charset="0"/>
                <a:cs typeface="Lato Light" charset="0"/>
              </a:rPr>
              <a:t>business critical decisions</a:t>
            </a:r>
            <a:endParaRPr lang="en-GB" sz="1600" dirty="0">
              <a:solidFill>
                <a:srgbClr val="C28B21"/>
              </a:solidFill>
              <a:ea typeface="Lato Light" charset="0"/>
              <a:cs typeface="Lato Light" charset="0"/>
            </a:endParaRPr>
          </a:p>
        </p:txBody>
      </p:sp>
      <p:sp>
        <p:nvSpPr>
          <p:cNvPr id="17" name="TextBox 26">
            <a:extLst>
              <a:ext uri="{FF2B5EF4-FFF2-40B4-BE49-F238E27FC236}">
                <a16:creationId xmlns:a16="http://schemas.microsoft.com/office/drawing/2014/main" id="{052B06EB-0E28-2140-B489-12F6F406FD6C}"/>
              </a:ext>
            </a:extLst>
          </p:cNvPr>
          <p:cNvSpPr txBox="1"/>
          <p:nvPr/>
        </p:nvSpPr>
        <p:spPr>
          <a:xfrm>
            <a:off x="8760742" y="4664291"/>
            <a:ext cx="1304267" cy="40011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defTabSz="804511">
              <a:defRPr/>
            </a:pPr>
            <a:r>
              <a:rPr lang="en-GB" sz="2000" b="1" spc="244" dirty="0" smtClean="0">
                <a:solidFill>
                  <a:srgbClr val="C28B21"/>
                </a:solidFill>
                <a:ea typeface="Montserrat Semi Bold" charset="0"/>
                <a:cs typeface="Montserrat Semi Bold" charset="0"/>
              </a:rPr>
              <a:t>PREDICT</a:t>
            </a:r>
            <a:endParaRPr lang="en-GB" sz="2000" b="1" spc="244" dirty="0">
              <a:solidFill>
                <a:srgbClr val="C28B21"/>
              </a:solidFill>
              <a:ea typeface="Montserrat Semi Bold" charset="0"/>
              <a:cs typeface="Montserrat Semi Bold" charset="0"/>
            </a:endParaRPr>
          </a:p>
        </p:txBody>
      </p:sp>
      <p:cxnSp>
        <p:nvCxnSpPr>
          <p:cNvPr id="18" name="Straight Connector 6">
            <a:extLst>
              <a:ext uri="{FF2B5EF4-FFF2-40B4-BE49-F238E27FC236}">
                <a16:creationId xmlns:a16="http://schemas.microsoft.com/office/drawing/2014/main" id="{25376EBD-A463-D547-B02E-4FB34B210ECF}"/>
              </a:ext>
            </a:extLst>
          </p:cNvPr>
          <p:cNvCxnSpPr/>
          <p:nvPr/>
        </p:nvCxnSpPr>
        <p:spPr>
          <a:xfrm>
            <a:off x="8963609" y="5296415"/>
            <a:ext cx="879475" cy="0"/>
          </a:xfrm>
          <a:prstGeom prst="line">
            <a:avLst/>
          </a:prstGeom>
          <a:noFill/>
          <a:ln w="57150" cap="flat" cmpd="sng" algn="ctr">
            <a:solidFill>
              <a:srgbClr val="C28B21"/>
            </a:solidFill>
            <a:prstDash val="solid"/>
            <a:miter lim="800000"/>
          </a:ln>
          <a:effectLst/>
        </p:spPr>
      </p:cxnSp>
      <p:pic>
        <p:nvPicPr>
          <p:cNvPr id="20" name="Bild 19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saturation sat="215000"/>
                    </a14:imgEffect>
                    <a14:imgEffect>
                      <a14:brightnessContrast bright="47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9956" y="3340693"/>
            <a:ext cx="986779" cy="986779"/>
          </a:xfrm>
          <a:prstGeom prst="rect">
            <a:avLst/>
          </a:prstGeom>
        </p:spPr>
      </p:pic>
      <p:pic>
        <p:nvPicPr>
          <p:cNvPr id="50" name="Grafik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8408" y="408028"/>
            <a:ext cx="1689355" cy="595921"/>
          </a:xfrm>
          <a:prstGeom prst="rect">
            <a:avLst/>
          </a:prstGeom>
        </p:spPr>
      </p:pic>
      <p:pic>
        <p:nvPicPr>
          <p:cNvPr id="51" name="Picture 3" descr="C:\Users\fritz\Desktop\Design_Averbis\Averbis_Logo\averbis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14" y="155173"/>
            <a:ext cx="2924306" cy="92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hteck 18"/>
          <p:cNvSpPr/>
          <p:nvPr/>
        </p:nvSpPr>
        <p:spPr bwMode="gray">
          <a:xfrm>
            <a:off x="3954374" y="2666915"/>
            <a:ext cx="7326202" cy="3858429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ln>
                <a:noFill/>
              </a:ln>
              <a:solidFill>
                <a:srgbClr val="333333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ACEC634-A728-934A-B346-2E4232BAC2F7}"/>
              </a:ext>
            </a:extLst>
          </p:cNvPr>
          <p:cNvSpPr/>
          <p:nvPr/>
        </p:nvSpPr>
        <p:spPr>
          <a:xfrm>
            <a:off x="4217773" y="2965623"/>
            <a:ext cx="7782883" cy="967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447B"/>
                </a:solidFill>
              </a:rPr>
              <a:t>Natural language processing (NLP) </a:t>
            </a:r>
            <a:br>
              <a:rPr lang="en-GB" sz="2800" dirty="0">
                <a:solidFill>
                  <a:srgbClr val="00447B"/>
                </a:solidFill>
              </a:rPr>
            </a:br>
            <a:r>
              <a:rPr lang="en-GB" sz="2800" b="1" dirty="0">
                <a:solidFill>
                  <a:srgbClr val="00447B"/>
                </a:solidFill>
              </a:rPr>
              <a:t>Information extraction</a:t>
            </a:r>
            <a:r>
              <a:rPr lang="en-GB" sz="2800" dirty="0">
                <a:solidFill>
                  <a:srgbClr val="00447B"/>
                </a:solidFill>
              </a:rPr>
              <a:t>:</a:t>
            </a:r>
            <a:endParaRPr lang="en-GB" sz="2800" dirty="0">
              <a:solidFill>
                <a:srgbClr val="004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8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27726619-AA4B-E846-B3AF-EEBA7027D03A}"/>
              </a:ext>
            </a:extLst>
          </p:cNvPr>
          <p:cNvSpPr txBox="1">
            <a:spLocks/>
          </p:cNvSpPr>
          <p:nvPr/>
        </p:nvSpPr>
        <p:spPr>
          <a:xfrm>
            <a:off x="552828" y="338470"/>
            <a:ext cx="11083780" cy="1002299"/>
          </a:xfrm>
          <a:prstGeom prst="rect">
            <a:avLst/>
          </a:prstGeom>
        </p:spPr>
        <p:txBody>
          <a:bodyPr/>
          <a:lstStyle>
            <a:lvl1pPr algn="l" defTabSz="914126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2799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ACEC634-A728-934A-B346-2E4232BAC2F7}"/>
              </a:ext>
            </a:extLst>
          </p:cNvPr>
          <p:cNvSpPr/>
          <p:nvPr/>
        </p:nvSpPr>
        <p:spPr>
          <a:xfrm>
            <a:off x="1667708" y="1772816"/>
            <a:ext cx="104049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447B"/>
                </a:solidFill>
              </a:rPr>
              <a:t>To build software that aims at removing the differences between structured and unstructured data</a:t>
            </a:r>
            <a:endParaRPr lang="en-GB" sz="2800" b="1" dirty="0">
              <a:solidFill>
                <a:srgbClr val="00447B"/>
              </a:solidFill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11000"/>
                    </a14:imgEffect>
                    <a14:imgEffect>
                      <a14:brightnessContrast bright="100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59" y="1484784"/>
            <a:ext cx="792088" cy="792088"/>
          </a:xfrm>
          <a:prstGeom prst="rect">
            <a:avLst/>
          </a:prstGeom>
        </p:spPr>
      </p:pic>
      <p:sp>
        <p:nvSpPr>
          <p:cNvPr id="6" name="TextBox 25">
            <a:extLst>
              <a:ext uri="{FF2B5EF4-FFF2-40B4-BE49-F238E27FC236}">
                <a16:creationId xmlns:a16="http://schemas.microsoft.com/office/drawing/2014/main" id="{30513DDF-9E15-F144-83D9-0840E84F9EA5}"/>
              </a:ext>
            </a:extLst>
          </p:cNvPr>
          <p:cNvSpPr txBox="1"/>
          <p:nvPr/>
        </p:nvSpPr>
        <p:spPr>
          <a:xfrm>
            <a:off x="1343472" y="5528845"/>
            <a:ext cx="2448272" cy="492443"/>
          </a:xfrm>
          <a:prstGeom prst="rect">
            <a:avLst/>
          </a:prstGeom>
          <a:noFill/>
        </p:spPr>
        <p:txBody>
          <a:bodyPr wrap="square" lIns="0" tIns="0" rIns="0" bIns="0" spcCol="959784" anchor="ctr">
            <a:spAutoFit/>
          </a:bodyPr>
          <a:lstStyle/>
          <a:p>
            <a:pPr algn="ctr" defTabSz="804511">
              <a:defRPr/>
            </a:pPr>
            <a:r>
              <a:rPr lang="en-GB" sz="1600" dirty="0" smtClean="0">
                <a:solidFill>
                  <a:srgbClr val="3493CF"/>
                </a:solidFill>
                <a:ea typeface="Lato Light" charset="0"/>
                <a:cs typeface="Lato Light" charset="0"/>
              </a:rPr>
              <a:t>Turn text into actionable information</a:t>
            </a:r>
            <a:endParaRPr lang="en-GB" sz="1600" dirty="0">
              <a:solidFill>
                <a:srgbClr val="3493CF"/>
              </a:solidFill>
              <a:ea typeface="Lato Light" charset="0"/>
              <a:cs typeface="Lato Light" charset="0"/>
            </a:endParaRPr>
          </a:p>
        </p:txBody>
      </p:sp>
      <p:sp>
        <p:nvSpPr>
          <p:cNvPr id="7" name="TextBox 26">
            <a:extLst>
              <a:ext uri="{FF2B5EF4-FFF2-40B4-BE49-F238E27FC236}">
                <a16:creationId xmlns:a16="http://schemas.microsoft.com/office/drawing/2014/main" id="{077BEE1C-BF95-7545-9CC1-4BA1B641454E}"/>
              </a:ext>
            </a:extLst>
          </p:cNvPr>
          <p:cNvSpPr txBox="1"/>
          <p:nvPr/>
        </p:nvSpPr>
        <p:spPr>
          <a:xfrm>
            <a:off x="2065241" y="4648301"/>
            <a:ext cx="825995" cy="40011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defTabSz="804511">
              <a:defRPr/>
            </a:pPr>
            <a:r>
              <a:rPr lang="en-GB" sz="2000" b="1" spc="244" dirty="0" smtClean="0">
                <a:solidFill>
                  <a:srgbClr val="3493CF"/>
                </a:solidFill>
                <a:ea typeface="Montserrat Semi Bold" charset="0"/>
                <a:cs typeface="Montserrat Semi Bold" charset="0"/>
              </a:rPr>
              <a:t>FIND</a:t>
            </a:r>
            <a:endParaRPr lang="en-GB" sz="2000" b="1" spc="244" dirty="0">
              <a:solidFill>
                <a:srgbClr val="3493CF"/>
              </a:solidFill>
              <a:ea typeface="Montserrat Semi Bold" charset="0"/>
              <a:cs typeface="Montserrat Semi Bold" charset="0"/>
            </a:endParaRPr>
          </a:p>
        </p:txBody>
      </p: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4895A3A8-EB39-2E45-B0B2-3EF52275D8E2}"/>
              </a:ext>
            </a:extLst>
          </p:cNvPr>
          <p:cNvCxnSpPr/>
          <p:nvPr/>
        </p:nvCxnSpPr>
        <p:spPr>
          <a:xfrm>
            <a:off x="2028974" y="5280425"/>
            <a:ext cx="879475" cy="0"/>
          </a:xfrm>
          <a:prstGeom prst="line">
            <a:avLst/>
          </a:prstGeom>
          <a:noFill/>
          <a:ln w="57150" cap="flat" cmpd="sng" algn="ctr">
            <a:solidFill>
              <a:srgbClr val="3493CF"/>
            </a:solidFill>
            <a:prstDash val="solid"/>
            <a:miter lim="800000"/>
          </a:ln>
          <a:effectLst/>
        </p:spPr>
      </p:cxnSp>
      <p:sp>
        <p:nvSpPr>
          <p:cNvPr id="9" name="Shape 2785">
            <a:extLst>
              <a:ext uri="{FF2B5EF4-FFF2-40B4-BE49-F238E27FC236}">
                <a16:creationId xmlns:a16="http://schemas.microsoft.com/office/drawing/2014/main" id="{3ED9202F-861C-904B-9647-9557729079F8}"/>
              </a:ext>
            </a:extLst>
          </p:cNvPr>
          <p:cNvSpPr>
            <a:spLocks noChangeAspect="1"/>
          </p:cNvSpPr>
          <p:nvPr/>
        </p:nvSpPr>
        <p:spPr>
          <a:xfrm>
            <a:off x="1984711" y="3438083"/>
            <a:ext cx="968000" cy="79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rgbClr val="3493CF"/>
          </a:solidFill>
          <a:ln w="12700">
            <a:miter lim="400000"/>
          </a:ln>
        </p:spPr>
        <p:txBody>
          <a:bodyPr lIns="15478" tIns="15478" rIns="15478" bIns="15478" anchor="ctr"/>
          <a:lstStyle/>
          <a:p>
            <a:pPr defTabSz="185750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GB" sz="1219" dirty="0">
              <a:solidFill>
                <a:srgbClr val="3493C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 charset="0"/>
              <a:ea typeface="Lato" charset="0"/>
              <a:cs typeface="Lato" charset="0"/>
              <a:sym typeface="Gill Sans"/>
            </a:endParaRPr>
          </a:p>
        </p:txBody>
      </p:sp>
      <p:sp>
        <p:nvSpPr>
          <p:cNvPr id="10" name="Shape 2778">
            <a:extLst>
              <a:ext uri="{FF2B5EF4-FFF2-40B4-BE49-F238E27FC236}">
                <a16:creationId xmlns:a16="http://schemas.microsoft.com/office/drawing/2014/main" id="{2D4A1338-74DF-604E-B826-8DC817A37EA2}"/>
              </a:ext>
            </a:extLst>
          </p:cNvPr>
          <p:cNvSpPr>
            <a:spLocks noChangeAspect="1"/>
          </p:cNvSpPr>
          <p:nvPr/>
        </p:nvSpPr>
        <p:spPr>
          <a:xfrm>
            <a:off x="5398273" y="3438083"/>
            <a:ext cx="997994" cy="997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rgbClr val="00457B"/>
          </a:solidFill>
          <a:ln w="12700">
            <a:miter lim="400000"/>
          </a:ln>
        </p:spPr>
        <p:txBody>
          <a:bodyPr lIns="15478" tIns="15478" rIns="15478" bIns="15478" anchor="ctr"/>
          <a:lstStyle/>
          <a:p>
            <a:pPr defTabSz="185750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GB" sz="121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 charset="0"/>
              <a:ea typeface="Lato" charset="0"/>
              <a:cs typeface="Lato" charset="0"/>
              <a:sym typeface="Gill Sans"/>
            </a:endParaRPr>
          </a:p>
        </p:txBody>
      </p:sp>
      <p:sp>
        <p:nvSpPr>
          <p:cNvPr id="12" name="TextBox 25">
            <a:extLst>
              <a:ext uri="{FF2B5EF4-FFF2-40B4-BE49-F238E27FC236}">
                <a16:creationId xmlns:a16="http://schemas.microsoft.com/office/drawing/2014/main" id="{AFC10D21-37B2-7542-85E2-A3B3D9473D91}"/>
              </a:ext>
            </a:extLst>
          </p:cNvPr>
          <p:cNvSpPr txBox="1"/>
          <p:nvPr/>
        </p:nvSpPr>
        <p:spPr>
          <a:xfrm>
            <a:off x="4411574" y="5528430"/>
            <a:ext cx="2952328" cy="492443"/>
          </a:xfrm>
          <a:prstGeom prst="rect">
            <a:avLst/>
          </a:prstGeom>
          <a:noFill/>
        </p:spPr>
        <p:txBody>
          <a:bodyPr wrap="square" lIns="0" tIns="0" rIns="0" bIns="0" spcCol="959784" anchor="ctr">
            <a:spAutoFit/>
          </a:bodyPr>
          <a:lstStyle/>
          <a:p>
            <a:pPr algn="ctr" defTabSz="804511">
              <a:defRPr/>
            </a:pPr>
            <a:r>
              <a:rPr lang="en-GB" sz="1600" dirty="0" smtClean="0">
                <a:solidFill>
                  <a:srgbClr val="00447B"/>
                </a:solidFill>
                <a:ea typeface="Lato Light" charset="0"/>
                <a:cs typeface="Lato Light" charset="0"/>
              </a:rPr>
              <a:t>Understand and  automate cognitive processes</a:t>
            </a:r>
            <a:endParaRPr lang="en-GB" sz="1600" dirty="0">
              <a:solidFill>
                <a:srgbClr val="00447B"/>
              </a:solidFill>
              <a:ea typeface="Lato Light" charset="0"/>
              <a:cs typeface="Lato Light" charset="0"/>
            </a:endParaRPr>
          </a:p>
        </p:txBody>
      </p:sp>
      <p:sp>
        <p:nvSpPr>
          <p:cNvPr id="13" name="TextBox 26">
            <a:extLst>
              <a:ext uri="{FF2B5EF4-FFF2-40B4-BE49-F238E27FC236}">
                <a16:creationId xmlns:a16="http://schemas.microsoft.com/office/drawing/2014/main" id="{13990517-604D-A446-8283-6E22CF41145E}"/>
              </a:ext>
            </a:extLst>
          </p:cNvPr>
          <p:cNvSpPr txBox="1"/>
          <p:nvPr/>
        </p:nvSpPr>
        <p:spPr>
          <a:xfrm>
            <a:off x="4910846" y="4664291"/>
            <a:ext cx="1972849" cy="40011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defTabSz="804511">
              <a:defRPr/>
            </a:pPr>
            <a:r>
              <a:rPr lang="en-GB" sz="2000" b="1" spc="244" dirty="0" smtClean="0">
                <a:solidFill>
                  <a:srgbClr val="00447B"/>
                </a:solidFill>
                <a:ea typeface="Montserrat Semi Bold" charset="0"/>
                <a:cs typeface="Montserrat Semi Bold" charset="0"/>
              </a:rPr>
              <a:t>UNDERSTAND</a:t>
            </a:r>
            <a:endParaRPr lang="en-GB" sz="2000" b="1" spc="244" dirty="0">
              <a:solidFill>
                <a:srgbClr val="00447B"/>
              </a:solidFill>
              <a:ea typeface="Montserrat Semi Bold" charset="0"/>
              <a:cs typeface="Montserrat Semi Bold" charset="0"/>
            </a:endParaRPr>
          </a:p>
        </p:txBody>
      </p:sp>
      <p:cxnSp>
        <p:nvCxnSpPr>
          <p:cNvPr id="14" name="Straight Connector 6">
            <a:extLst>
              <a:ext uri="{FF2B5EF4-FFF2-40B4-BE49-F238E27FC236}">
                <a16:creationId xmlns:a16="http://schemas.microsoft.com/office/drawing/2014/main" id="{B169B768-990F-CD47-83A3-BC1F2A664571}"/>
              </a:ext>
            </a:extLst>
          </p:cNvPr>
          <p:cNvCxnSpPr/>
          <p:nvPr/>
        </p:nvCxnSpPr>
        <p:spPr>
          <a:xfrm>
            <a:off x="5448001" y="5296415"/>
            <a:ext cx="879475" cy="0"/>
          </a:xfrm>
          <a:prstGeom prst="line">
            <a:avLst/>
          </a:prstGeom>
          <a:noFill/>
          <a:ln w="57150" cap="flat" cmpd="sng" algn="ctr">
            <a:solidFill>
              <a:srgbClr val="00447B"/>
            </a:solidFill>
            <a:prstDash val="solid"/>
            <a:miter lim="800000"/>
          </a:ln>
          <a:effectLst/>
        </p:spPr>
      </p:cxnSp>
      <p:sp>
        <p:nvSpPr>
          <p:cNvPr id="16" name="TextBox 25">
            <a:extLst>
              <a:ext uri="{FF2B5EF4-FFF2-40B4-BE49-F238E27FC236}">
                <a16:creationId xmlns:a16="http://schemas.microsoft.com/office/drawing/2014/main" id="{AC8D5F0D-53A7-7A40-BFCC-E144E977D0FE}"/>
              </a:ext>
            </a:extLst>
          </p:cNvPr>
          <p:cNvSpPr txBox="1"/>
          <p:nvPr/>
        </p:nvSpPr>
        <p:spPr>
          <a:xfrm>
            <a:off x="8067096" y="5528429"/>
            <a:ext cx="2691557" cy="492443"/>
          </a:xfrm>
          <a:prstGeom prst="rect">
            <a:avLst/>
          </a:prstGeom>
          <a:noFill/>
        </p:spPr>
        <p:txBody>
          <a:bodyPr wrap="square" lIns="0" tIns="0" rIns="0" bIns="0" spcCol="959784" anchor="ctr">
            <a:spAutoFit/>
          </a:bodyPr>
          <a:lstStyle/>
          <a:p>
            <a:pPr algn="ctr" defTabSz="804511">
              <a:defRPr/>
            </a:pPr>
            <a:r>
              <a:rPr lang="en-GB" sz="1600" dirty="0" smtClean="0">
                <a:solidFill>
                  <a:srgbClr val="C28B21"/>
                </a:solidFill>
                <a:ea typeface="Lato Light" charset="0"/>
                <a:cs typeface="Lato Light" charset="0"/>
              </a:rPr>
              <a:t>Enable better </a:t>
            </a:r>
          </a:p>
          <a:p>
            <a:pPr algn="ctr" defTabSz="804511">
              <a:defRPr/>
            </a:pPr>
            <a:r>
              <a:rPr lang="en-GB" sz="1600" dirty="0" smtClean="0">
                <a:solidFill>
                  <a:srgbClr val="C28B21"/>
                </a:solidFill>
                <a:ea typeface="Lato Light" charset="0"/>
                <a:cs typeface="Lato Light" charset="0"/>
              </a:rPr>
              <a:t>business critical decisions</a:t>
            </a:r>
            <a:endParaRPr lang="en-GB" sz="1600" dirty="0">
              <a:solidFill>
                <a:srgbClr val="C28B21"/>
              </a:solidFill>
              <a:ea typeface="Lato Light" charset="0"/>
              <a:cs typeface="Lato Light" charset="0"/>
            </a:endParaRPr>
          </a:p>
        </p:txBody>
      </p:sp>
      <p:sp>
        <p:nvSpPr>
          <p:cNvPr id="17" name="TextBox 26">
            <a:extLst>
              <a:ext uri="{FF2B5EF4-FFF2-40B4-BE49-F238E27FC236}">
                <a16:creationId xmlns:a16="http://schemas.microsoft.com/office/drawing/2014/main" id="{052B06EB-0E28-2140-B489-12F6F406FD6C}"/>
              </a:ext>
            </a:extLst>
          </p:cNvPr>
          <p:cNvSpPr txBox="1"/>
          <p:nvPr/>
        </p:nvSpPr>
        <p:spPr>
          <a:xfrm>
            <a:off x="8760742" y="4664291"/>
            <a:ext cx="1304267" cy="40011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defTabSz="804511">
              <a:defRPr/>
            </a:pPr>
            <a:r>
              <a:rPr lang="en-GB" sz="2000" b="1" spc="244" dirty="0" smtClean="0">
                <a:solidFill>
                  <a:srgbClr val="C28B21"/>
                </a:solidFill>
                <a:ea typeface="Montserrat Semi Bold" charset="0"/>
                <a:cs typeface="Montserrat Semi Bold" charset="0"/>
              </a:rPr>
              <a:t>PREDICT</a:t>
            </a:r>
            <a:endParaRPr lang="en-GB" sz="2000" b="1" spc="244" dirty="0">
              <a:solidFill>
                <a:srgbClr val="C28B21"/>
              </a:solidFill>
              <a:ea typeface="Montserrat Semi Bold" charset="0"/>
              <a:cs typeface="Montserrat Semi Bold" charset="0"/>
            </a:endParaRPr>
          </a:p>
        </p:txBody>
      </p:sp>
      <p:cxnSp>
        <p:nvCxnSpPr>
          <p:cNvPr id="18" name="Straight Connector 6">
            <a:extLst>
              <a:ext uri="{FF2B5EF4-FFF2-40B4-BE49-F238E27FC236}">
                <a16:creationId xmlns:a16="http://schemas.microsoft.com/office/drawing/2014/main" id="{25376EBD-A463-D547-B02E-4FB34B210ECF}"/>
              </a:ext>
            </a:extLst>
          </p:cNvPr>
          <p:cNvCxnSpPr/>
          <p:nvPr/>
        </p:nvCxnSpPr>
        <p:spPr>
          <a:xfrm>
            <a:off x="8963609" y="5296415"/>
            <a:ext cx="879475" cy="0"/>
          </a:xfrm>
          <a:prstGeom prst="line">
            <a:avLst/>
          </a:prstGeom>
          <a:noFill/>
          <a:ln w="57150" cap="flat" cmpd="sng" algn="ctr">
            <a:solidFill>
              <a:srgbClr val="C28B21"/>
            </a:solidFill>
            <a:prstDash val="solid"/>
            <a:miter lim="800000"/>
          </a:ln>
          <a:effectLst/>
        </p:spPr>
      </p:cxnSp>
      <p:pic>
        <p:nvPicPr>
          <p:cNvPr id="20" name="Bild 19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saturation sat="215000"/>
                    </a14:imgEffect>
                    <a14:imgEffect>
                      <a14:brightnessContrast bright="47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9956" y="3340693"/>
            <a:ext cx="986779" cy="986779"/>
          </a:xfrm>
          <a:prstGeom prst="rect">
            <a:avLst/>
          </a:prstGeom>
        </p:spPr>
      </p:pic>
      <p:pic>
        <p:nvPicPr>
          <p:cNvPr id="50" name="Grafik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8408" y="408028"/>
            <a:ext cx="1689355" cy="595921"/>
          </a:xfrm>
          <a:prstGeom prst="rect">
            <a:avLst/>
          </a:prstGeom>
        </p:spPr>
      </p:pic>
      <p:pic>
        <p:nvPicPr>
          <p:cNvPr id="51" name="Picture 3" descr="C:\Users\fritz\Desktop\Design_Averbis\Averbis_Logo\averbis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14" y="155173"/>
            <a:ext cx="2924306" cy="92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hape 2778">
            <a:extLst>
              <a:ext uri="{FF2B5EF4-FFF2-40B4-BE49-F238E27FC236}">
                <a16:creationId xmlns:a16="http://schemas.microsoft.com/office/drawing/2014/main" id="{2D4A1338-74DF-604E-B826-8DC817A37EA2}"/>
              </a:ext>
            </a:extLst>
          </p:cNvPr>
          <p:cNvSpPr>
            <a:spLocks noChangeAspect="1"/>
          </p:cNvSpPr>
          <p:nvPr/>
        </p:nvSpPr>
        <p:spPr>
          <a:xfrm>
            <a:off x="5488895" y="3297856"/>
            <a:ext cx="997994" cy="997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rgbClr val="00457B"/>
          </a:solidFill>
          <a:ln w="12700">
            <a:miter lim="400000"/>
          </a:ln>
        </p:spPr>
        <p:txBody>
          <a:bodyPr lIns="15478" tIns="15478" rIns="15478" bIns="15478" anchor="ctr"/>
          <a:lstStyle/>
          <a:p>
            <a:pPr defTabSz="185750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GB" sz="121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" charset="0"/>
              <a:ea typeface="Lato" charset="0"/>
              <a:cs typeface="Lato" charset="0"/>
              <a:sym typeface="Gill Sans"/>
            </a:endParaRPr>
          </a:p>
        </p:txBody>
      </p:sp>
      <p:sp>
        <p:nvSpPr>
          <p:cNvPr id="21" name="TextBox 25">
            <a:extLst>
              <a:ext uri="{FF2B5EF4-FFF2-40B4-BE49-F238E27FC236}">
                <a16:creationId xmlns:a16="http://schemas.microsoft.com/office/drawing/2014/main" id="{AFC10D21-37B2-7542-85E2-A3B3D9473D91}"/>
              </a:ext>
            </a:extLst>
          </p:cNvPr>
          <p:cNvSpPr txBox="1"/>
          <p:nvPr/>
        </p:nvSpPr>
        <p:spPr>
          <a:xfrm>
            <a:off x="4502196" y="5388203"/>
            <a:ext cx="2952328" cy="492443"/>
          </a:xfrm>
          <a:prstGeom prst="rect">
            <a:avLst/>
          </a:prstGeom>
          <a:noFill/>
        </p:spPr>
        <p:txBody>
          <a:bodyPr wrap="square" lIns="0" tIns="0" rIns="0" bIns="0" spcCol="959784" anchor="ctr">
            <a:spAutoFit/>
          </a:bodyPr>
          <a:lstStyle/>
          <a:p>
            <a:pPr algn="ctr" defTabSz="804511">
              <a:defRPr/>
            </a:pPr>
            <a:r>
              <a:rPr lang="en-GB" sz="1600" dirty="0" smtClean="0">
                <a:solidFill>
                  <a:srgbClr val="00447B"/>
                </a:solidFill>
                <a:ea typeface="Lato Light" charset="0"/>
                <a:cs typeface="Lato Light" charset="0"/>
              </a:rPr>
              <a:t>Understand and  automate cognitive processes</a:t>
            </a:r>
            <a:endParaRPr lang="en-GB" sz="1600" dirty="0">
              <a:solidFill>
                <a:srgbClr val="00447B"/>
              </a:solidFill>
              <a:ea typeface="Lato Light" charset="0"/>
              <a:cs typeface="Lato Light" charset="0"/>
            </a:endParaRPr>
          </a:p>
        </p:txBody>
      </p:sp>
      <p:sp>
        <p:nvSpPr>
          <p:cNvPr id="22" name="TextBox 26">
            <a:extLst>
              <a:ext uri="{FF2B5EF4-FFF2-40B4-BE49-F238E27FC236}">
                <a16:creationId xmlns:a16="http://schemas.microsoft.com/office/drawing/2014/main" id="{13990517-604D-A446-8283-6E22CF41145E}"/>
              </a:ext>
            </a:extLst>
          </p:cNvPr>
          <p:cNvSpPr txBox="1"/>
          <p:nvPr/>
        </p:nvSpPr>
        <p:spPr>
          <a:xfrm>
            <a:off x="5001468" y="4524064"/>
            <a:ext cx="1972849" cy="40011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defTabSz="804511">
              <a:defRPr/>
            </a:pPr>
            <a:r>
              <a:rPr lang="en-GB" sz="2000" b="1" spc="244" dirty="0" smtClean="0">
                <a:solidFill>
                  <a:srgbClr val="00447B"/>
                </a:solidFill>
                <a:ea typeface="Montserrat Semi Bold" charset="0"/>
                <a:cs typeface="Montserrat Semi Bold" charset="0"/>
              </a:rPr>
              <a:t>UNDERSTAND</a:t>
            </a:r>
            <a:endParaRPr lang="en-GB" sz="2000" b="1" spc="244" dirty="0">
              <a:solidFill>
                <a:srgbClr val="00447B"/>
              </a:solidFill>
              <a:ea typeface="Montserrat Semi Bold" charset="0"/>
              <a:cs typeface="Montserrat Semi Bold" charset="0"/>
            </a:endParaRPr>
          </a:p>
        </p:txBody>
      </p:sp>
      <p:cxnSp>
        <p:nvCxnSpPr>
          <p:cNvPr id="23" name="Straight Connector 6">
            <a:extLst>
              <a:ext uri="{FF2B5EF4-FFF2-40B4-BE49-F238E27FC236}">
                <a16:creationId xmlns:a16="http://schemas.microsoft.com/office/drawing/2014/main" id="{B169B768-990F-CD47-83A3-BC1F2A664571}"/>
              </a:ext>
            </a:extLst>
          </p:cNvPr>
          <p:cNvCxnSpPr/>
          <p:nvPr/>
        </p:nvCxnSpPr>
        <p:spPr>
          <a:xfrm>
            <a:off x="5538623" y="5156188"/>
            <a:ext cx="879475" cy="0"/>
          </a:xfrm>
          <a:prstGeom prst="line">
            <a:avLst/>
          </a:prstGeom>
          <a:noFill/>
          <a:ln w="57150" cap="flat" cmpd="sng" algn="ctr">
            <a:solidFill>
              <a:srgbClr val="00447B"/>
            </a:solidFill>
            <a:prstDash val="solid"/>
            <a:miter lim="800000"/>
          </a:ln>
          <a:effectLst/>
        </p:spPr>
      </p:cxnSp>
      <p:sp>
        <p:nvSpPr>
          <p:cNvPr id="24" name="TextBox 25">
            <a:extLst>
              <a:ext uri="{FF2B5EF4-FFF2-40B4-BE49-F238E27FC236}">
                <a16:creationId xmlns:a16="http://schemas.microsoft.com/office/drawing/2014/main" id="{AC8D5F0D-53A7-7A40-BFCC-E144E977D0FE}"/>
              </a:ext>
            </a:extLst>
          </p:cNvPr>
          <p:cNvSpPr txBox="1"/>
          <p:nvPr/>
        </p:nvSpPr>
        <p:spPr>
          <a:xfrm>
            <a:off x="8157718" y="5388202"/>
            <a:ext cx="2691557" cy="492443"/>
          </a:xfrm>
          <a:prstGeom prst="rect">
            <a:avLst/>
          </a:prstGeom>
          <a:noFill/>
        </p:spPr>
        <p:txBody>
          <a:bodyPr wrap="square" lIns="0" tIns="0" rIns="0" bIns="0" spcCol="959784" anchor="ctr">
            <a:spAutoFit/>
          </a:bodyPr>
          <a:lstStyle/>
          <a:p>
            <a:pPr algn="ctr" defTabSz="804511">
              <a:defRPr/>
            </a:pPr>
            <a:r>
              <a:rPr lang="en-GB" sz="1600" dirty="0" smtClean="0">
                <a:solidFill>
                  <a:srgbClr val="C28B21"/>
                </a:solidFill>
                <a:ea typeface="Lato Light" charset="0"/>
                <a:cs typeface="Lato Light" charset="0"/>
              </a:rPr>
              <a:t>Enable better </a:t>
            </a:r>
          </a:p>
          <a:p>
            <a:pPr algn="ctr" defTabSz="804511">
              <a:defRPr/>
            </a:pPr>
            <a:r>
              <a:rPr lang="en-GB" sz="1600" dirty="0" smtClean="0">
                <a:solidFill>
                  <a:srgbClr val="C28B21"/>
                </a:solidFill>
                <a:ea typeface="Lato Light" charset="0"/>
                <a:cs typeface="Lato Light" charset="0"/>
              </a:rPr>
              <a:t>business critical decisions</a:t>
            </a:r>
            <a:endParaRPr lang="en-GB" sz="1600" dirty="0">
              <a:solidFill>
                <a:srgbClr val="C28B21"/>
              </a:solidFill>
              <a:ea typeface="Lato Light" charset="0"/>
              <a:cs typeface="Lato Light" charset="0"/>
            </a:endParaRPr>
          </a:p>
        </p:txBody>
      </p:sp>
      <p:sp>
        <p:nvSpPr>
          <p:cNvPr id="25" name="TextBox 26">
            <a:extLst>
              <a:ext uri="{FF2B5EF4-FFF2-40B4-BE49-F238E27FC236}">
                <a16:creationId xmlns:a16="http://schemas.microsoft.com/office/drawing/2014/main" id="{052B06EB-0E28-2140-B489-12F6F406FD6C}"/>
              </a:ext>
            </a:extLst>
          </p:cNvPr>
          <p:cNvSpPr txBox="1"/>
          <p:nvPr/>
        </p:nvSpPr>
        <p:spPr>
          <a:xfrm>
            <a:off x="8851364" y="4524064"/>
            <a:ext cx="1304267" cy="40011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defTabSz="804511">
              <a:defRPr/>
            </a:pPr>
            <a:r>
              <a:rPr lang="en-GB" sz="2000" b="1" spc="244" dirty="0" smtClean="0">
                <a:solidFill>
                  <a:srgbClr val="C28B21"/>
                </a:solidFill>
                <a:ea typeface="Montserrat Semi Bold" charset="0"/>
                <a:cs typeface="Montserrat Semi Bold" charset="0"/>
              </a:rPr>
              <a:t>PREDICT</a:t>
            </a:r>
            <a:endParaRPr lang="en-GB" sz="2000" b="1" spc="244" dirty="0">
              <a:solidFill>
                <a:srgbClr val="C28B21"/>
              </a:solidFill>
              <a:ea typeface="Montserrat Semi Bold" charset="0"/>
              <a:cs typeface="Montserrat Semi Bold" charset="0"/>
            </a:endParaRPr>
          </a:p>
        </p:txBody>
      </p:sp>
      <p:cxnSp>
        <p:nvCxnSpPr>
          <p:cNvPr id="26" name="Straight Connector 6">
            <a:extLst>
              <a:ext uri="{FF2B5EF4-FFF2-40B4-BE49-F238E27FC236}">
                <a16:creationId xmlns:a16="http://schemas.microsoft.com/office/drawing/2014/main" id="{25376EBD-A463-D547-B02E-4FB34B210ECF}"/>
              </a:ext>
            </a:extLst>
          </p:cNvPr>
          <p:cNvCxnSpPr/>
          <p:nvPr/>
        </p:nvCxnSpPr>
        <p:spPr>
          <a:xfrm>
            <a:off x="9054231" y="5156188"/>
            <a:ext cx="879475" cy="0"/>
          </a:xfrm>
          <a:prstGeom prst="line">
            <a:avLst/>
          </a:prstGeom>
          <a:noFill/>
          <a:ln w="57150" cap="flat" cmpd="sng" algn="ctr">
            <a:solidFill>
              <a:srgbClr val="C28B21"/>
            </a:solidFill>
            <a:prstDash val="solid"/>
            <a:miter lim="800000"/>
          </a:ln>
          <a:effectLst/>
        </p:spPr>
      </p:cxnSp>
      <p:pic>
        <p:nvPicPr>
          <p:cNvPr id="27" name="Bild 19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saturation sat="215000"/>
                    </a14:imgEffect>
                    <a14:imgEffect>
                      <a14:brightnessContrast bright="47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578" y="3200466"/>
            <a:ext cx="986779" cy="986779"/>
          </a:xfrm>
          <a:prstGeom prst="rect">
            <a:avLst/>
          </a:prstGeom>
        </p:spPr>
      </p:pic>
      <p:sp>
        <p:nvSpPr>
          <p:cNvPr id="28" name="Rechteck 27"/>
          <p:cNvSpPr/>
          <p:nvPr/>
        </p:nvSpPr>
        <p:spPr bwMode="gray">
          <a:xfrm>
            <a:off x="4253006" y="2717128"/>
            <a:ext cx="7326202" cy="3858429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ln>
                <a:noFill/>
              </a:ln>
              <a:solidFill>
                <a:srgbClr val="333333"/>
              </a:solidFill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2ACEC634-A728-934A-B346-2E4232BAC2F7}"/>
              </a:ext>
            </a:extLst>
          </p:cNvPr>
          <p:cNvSpPr/>
          <p:nvPr/>
        </p:nvSpPr>
        <p:spPr>
          <a:xfrm>
            <a:off x="4217773" y="2965623"/>
            <a:ext cx="7782883" cy="967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447B"/>
                </a:solidFill>
              </a:rPr>
              <a:t>Natural language processing (NLP) </a:t>
            </a:r>
            <a:br>
              <a:rPr lang="en-GB" sz="2800" dirty="0">
                <a:solidFill>
                  <a:srgbClr val="00447B"/>
                </a:solidFill>
              </a:rPr>
            </a:br>
            <a:r>
              <a:rPr lang="en-GB" sz="2800" b="1" dirty="0">
                <a:solidFill>
                  <a:srgbClr val="00447B"/>
                </a:solidFill>
              </a:rPr>
              <a:t>Information extraction</a:t>
            </a:r>
            <a:r>
              <a:rPr lang="en-GB" sz="2800" dirty="0">
                <a:solidFill>
                  <a:srgbClr val="00447B"/>
                </a:solidFill>
              </a:rPr>
              <a:t>:</a:t>
            </a:r>
            <a:endParaRPr lang="en-GB" sz="2800" dirty="0">
              <a:solidFill>
                <a:srgbClr val="00447B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4234392" y="4160575"/>
            <a:ext cx="39875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200" b="1" dirty="0" err="1" smtClean="0"/>
              <a:t>Klinischer</a:t>
            </a:r>
            <a:r>
              <a:rPr lang="en-GB" altLang="en-US" sz="1200" b="1" dirty="0" smtClean="0"/>
              <a:t> </a:t>
            </a:r>
            <a:r>
              <a:rPr lang="en-GB" altLang="en-US" sz="1200" b="1" dirty="0" err="1" smtClean="0"/>
              <a:t>Befund</a:t>
            </a:r>
            <a:r>
              <a:rPr lang="en-GB" altLang="en-US" sz="1200" b="1" dirty="0" smtClean="0"/>
              <a:t>:</a:t>
            </a:r>
          </a:p>
          <a:p>
            <a:pPr algn="just"/>
            <a:endParaRPr lang="en-GB" altLang="en-US" sz="1200" dirty="0" smtClean="0"/>
          </a:p>
          <a:p>
            <a:pPr algn="just"/>
            <a:r>
              <a:rPr lang="en-GB" altLang="en-US" sz="1200" dirty="0" smtClean="0"/>
              <a:t>72-jährige </a:t>
            </a:r>
            <a:r>
              <a:rPr lang="en-GB" altLang="en-US" sz="1200" dirty="0" err="1" smtClean="0"/>
              <a:t>Patientin</a:t>
            </a:r>
            <a:r>
              <a:rPr lang="en-GB" altLang="en-US" sz="1200" dirty="0" smtClean="0"/>
              <a:t> in </a:t>
            </a:r>
            <a:r>
              <a:rPr lang="en-GB" altLang="en-US" sz="1200" dirty="0" err="1" smtClean="0"/>
              <a:t>ausreichendem</a:t>
            </a:r>
            <a:r>
              <a:rPr lang="en-GB" altLang="en-US" sz="1200" dirty="0" smtClean="0"/>
              <a:t> AZ, </a:t>
            </a:r>
            <a:r>
              <a:rPr lang="en-GB" altLang="en-US" sz="1200" dirty="0" err="1" smtClean="0"/>
              <a:t>Körpergröße</a:t>
            </a:r>
            <a:r>
              <a:rPr lang="en-GB" altLang="en-US" sz="1200" dirty="0" smtClean="0"/>
              <a:t> 1,57 m, </a:t>
            </a:r>
            <a:r>
              <a:rPr lang="en-GB" altLang="en-US" sz="1200" dirty="0" err="1" smtClean="0"/>
              <a:t>Körpergewicht</a:t>
            </a:r>
            <a:r>
              <a:rPr lang="en-GB" altLang="en-US" sz="1200" dirty="0" smtClean="0"/>
              <a:t> 72,8 kg. Haut und </a:t>
            </a:r>
            <a:r>
              <a:rPr lang="en-GB" altLang="en-US" sz="1200" dirty="0" err="1" smtClean="0"/>
              <a:t>sichtbare</a:t>
            </a:r>
            <a:r>
              <a:rPr lang="en-GB" altLang="en-US" sz="1200" dirty="0" smtClean="0"/>
              <a:t> </a:t>
            </a:r>
            <a:r>
              <a:rPr lang="en-GB" altLang="en-US" sz="1200" dirty="0" err="1" smtClean="0"/>
              <a:t>Schleimhäute</a:t>
            </a:r>
            <a:r>
              <a:rPr lang="en-GB" altLang="en-US" sz="1200" dirty="0" smtClean="0"/>
              <a:t> gut </a:t>
            </a:r>
            <a:r>
              <a:rPr lang="en-GB" altLang="en-US" sz="1200" dirty="0" err="1" smtClean="0"/>
              <a:t>durchblutet</a:t>
            </a:r>
            <a:r>
              <a:rPr lang="en-GB" altLang="en-US" sz="1200" dirty="0" smtClean="0"/>
              <a:t>. </a:t>
            </a:r>
            <a:r>
              <a:rPr lang="en-GB" altLang="en-US" sz="1200" dirty="0" err="1" smtClean="0"/>
              <a:t>Kein</a:t>
            </a:r>
            <a:r>
              <a:rPr lang="en-GB" altLang="en-US" sz="1200" dirty="0" smtClean="0"/>
              <a:t> </a:t>
            </a:r>
            <a:r>
              <a:rPr lang="en-GB" altLang="en-US" sz="1200" dirty="0" err="1" smtClean="0"/>
              <a:t>Ikterus</a:t>
            </a:r>
            <a:r>
              <a:rPr lang="en-GB" altLang="en-US" sz="1200" dirty="0" smtClean="0"/>
              <a:t>, </a:t>
            </a:r>
            <a:r>
              <a:rPr lang="en-GB" altLang="en-US" sz="1200" dirty="0" err="1" smtClean="0"/>
              <a:t>keine</a:t>
            </a:r>
            <a:r>
              <a:rPr lang="en-GB" altLang="en-US" sz="1200" dirty="0" smtClean="0"/>
              <a:t> </a:t>
            </a:r>
            <a:r>
              <a:rPr lang="en-GB" altLang="en-US" sz="1200" dirty="0" err="1" smtClean="0"/>
              <a:t>Zyanose</a:t>
            </a:r>
            <a:r>
              <a:rPr lang="en-GB" altLang="en-US" sz="1200" dirty="0" smtClean="0"/>
              <a:t>. </a:t>
            </a:r>
            <a:r>
              <a:rPr lang="en-GB" altLang="en-US" sz="1200" dirty="0" err="1" smtClean="0"/>
              <a:t>Mundhöhle</a:t>
            </a:r>
            <a:r>
              <a:rPr lang="en-GB" altLang="en-US" sz="1200" dirty="0" smtClean="0"/>
              <a:t> </a:t>
            </a:r>
            <a:r>
              <a:rPr lang="en-GB" altLang="en-US" sz="1200" dirty="0" err="1" smtClean="0"/>
              <a:t>o.B</a:t>
            </a:r>
            <a:r>
              <a:rPr lang="en-GB" altLang="en-US" sz="1200" dirty="0" smtClean="0"/>
              <a:t>.. </a:t>
            </a:r>
            <a:r>
              <a:rPr lang="en-GB" altLang="en-US" sz="1200" dirty="0" err="1" smtClean="0"/>
              <a:t>Keine</a:t>
            </a:r>
            <a:r>
              <a:rPr lang="en-GB" altLang="en-US" sz="1200" dirty="0" smtClean="0"/>
              <a:t> Struma, </a:t>
            </a:r>
            <a:r>
              <a:rPr lang="en-GB" altLang="en-US" sz="1200" dirty="0" err="1" smtClean="0"/>
              <a:t>keine</a:t>
            </a:r>
            <a:r>
              <a:rPr lang="en-GB" altLang="en-US" sz="1200" dirty="0" smtClean="0"/>
              <a:t> </a:t>
            </a:r>
            <a:r>
              <a:rPr lang="en-GB" altLang="en-US" sz="1200" dirty="0" err="1" smtClean="0"/>
              <a:t>peripheren</a:t>
            </a:r>
            <a:r>
              <a:rPr lang="en-GB" altLang="en-US" sz="1200" dirty="0" smtClean="0"/>
              <a:t> </a:t>
            </a:r>
            <a:r>
              <a:rPr lang="en-GB" altLang="en-US" sz="1200" dirty="0" err="1" smtClean="0"/>
              <a:t>Lymphknotenschwellungen</a:t>
            </a:r>
            <a:r>
              <a:rPr lang="en-GB" altLang="en-US" sz="1200" dirty="0" smtClean="0"/>
              <a:t>. </a:t>
            </a:r>
            <a:r>
              <a:rPr lang="en-GB" altLang="en-US" sz="1200" dirty="0" err="1" smtClean="0"/>
              <a:t>Über</a:t>
            </a:r>
            <a:r>
              <a:rPr lang="en-GB" altLang="en-US" sz="1200" dirty="0" smtClean="0"/>
              <a:t> </a:t>
            </a:r>
            <a:r>
              <a:rPr lang="en-GB" altLang="en-US" sz="1200" dirty="0" err="1" smtClean="0"/>
              <a:t>Herz</a:t>
            </a:r>
            <a:r>
              <a:rPr lang="en-GB" altLang="en-US" sz="1200" dirty="0" smtClean="0"/>
              <a:t> und </a:t>
            </a:r>
            <a:r>
              <a:rPr lang="en-GB" altLang="en-US" sz="1200" dirty="0" err="1" smtClean="0"/>
              <a:t>Lungen</a:t>
            </a:r>
            <a:r>
              <a:rPr lang="en-GB" altLang="en-US" sz="1200" dirty="0" smtClean="0"/>
              <a:t> war der </a:t>
            </a:r>
            <a:r>
              <a:rPr lang="en-GB" altLang="en-US" sz="1200" dirty="0" err="1" smtClean="0"/>
              <a:t>klinische</a:t>
            </a:r>
            <a:r>
              <a:rPr lang="en-GB" altLang="en-US" sz="1200" dirty="0" smtClean="0"/>
              <a:t> </a:t>
            </a:r>
            <a:r>
              <a:rPr lang="en-GB" altLang="en-US" sz="1200" dirty="0" err="1" smtClean="0"/>
              <a:t>Befund</a:t>
            </a:r>
            <a:r>
              <a:rPr lang="en-GB" altLang="en-US" sz="1200" dirty="0" smtClean="0"/>
              <a:t> </a:t>
            </a:r>
            <a:r>
              <a:rPr lang="en-GB" altLang="en-US" sz="1200" dirty="0" err="1" smtClean="0"/>
              <a:t>unauffällig</a:t>
            </a:r>
            <a:r>
              <a:rPr lang="en-GB" altLang="en-US" sz="1200" dirty="0" smtClean="0"/>
              <a:t>. RR bds. 160/80 mm Hg, </a:t>
            </a:r>
            <a:r>
              <a:rPr lang="en-GB" altLang="en-US" sz="1200" dirty="0" err="1" smtClean="0"/>
              <a:t>Pulsfrequenz</a:t>
            </a:r>
            <a:r>
              <a:rPr lang="en-GB" altLang="en-US" sz="1200" dirty="0" smtClean="0"/>
              <a:t> </a:t>
            </a:r>
            <a:r>
              <a:rPr lang="en-GB" altLang="en-US" sz="1200" dirty="0" err="1" smtClean="0"/>
              <a:t>regelmäßig</a:t>
            </a:r>
            <a:r>
              <a:rPr lang="en-GB" altLang="en-US" sz="1200" dirty="0" smtClean="0"/>
              <a:t>. </a:t>
            </a:r>
            <a:r>
              <a:rPr lang="en-GB" altLang="en-US" sz="1200" dirty="0" err="1" smtClean="0"/>
              <a:t>Leber</a:t>
            </a:r>
            <a:r>
              <a:rPr lang="en-GB" altLang="en-US" sz="1200" dirty="0" smtClean="0"/>
              <a:t> und </a:t>
            </a:r>
            <a:r>
              <a:rPr lang="en-GB" altLang="en-US" sz="1200" dirty="0" err="1" smtClean="0"/>
              <a:t>Milz</a:t>
            </a:r>
            <a:r>
              <a:rPr lang="en-GB" altLang="en-US" sz="1200" dirty="0" smtClean="0"/>
              <a:t> </a:t>
            </a:r>
            <a:r>
              <a:rPr lang="en-GB" altLang="en-US" sz="1200" dirty="0" err="1" smtClean="0"/>
              <a:t>nicht</a:t>
            </a:r>
            <a:r>
              <a:rPr lang="en-GB" altLang="en-US" sz="1200" dirty="0" smtClean="0"/>
              <a:t> </a:t>
            </a:r>
            <a:r>
              <a:rPr lang="en-GB" altLang="en-US" sz="1200" dirty="0" err="1" smtClean="0"/>
              <a:t>vergrößert</a:t>
            </a:r>
            <a:r>
              <a:rPr lang="en-GB" altLang="en-US" sz="1200" dirty="0" smtClean="0"/>
              <a:t>. </a:t>
            </a:r>
            <a:r>
              <a:rPr lang="en-GB" altLang="en-US" sz="1200" dirty="0" err="1" smtClean="0"/>
              <a:t>Nierenlager</a:t>
            </a:r>
            <a:r>
              <a:rPr lang="en-GB" altLang="en-US" sz="1200" dirty="0" smtClean="0"/>
              <a:t> </a:t>
            </a:r>
            <a:r>
              <a:rPr lang="en-GB" altLang="en-US" sz="1200" dirty="0" err="1" smtClean="0"/>
              <a:t>klopfschmerzfrei</a:t>
            </a:r>
            <a:r>
              <a:rPr lang="en-GB" altLang="en-US" sz="1200" dirty="0" smtClean="0"/>
              <a:t>. </a:t>
            </a:r>
            <a:r>
              <a:rPr lang="en-GB" altLang="en-US" sz="1200" dirty="0" err="1" smtClean="0"/>
              <a:t>Keine</a:t>
            </a:r>
            <a:r>
              <a:rPr lang="en-GB" altLang="en-US" sz="1200" dirty="0" smtClean="0"/>
              <a:t> </a:t>
            </a:r>
            <a:r>
              <a:rPr lang="en-GB" altLang="en-US" sz="1200" dirty="0" err="1" smtClean="0"/>
              <a:t>Varizen</a:t>
            </a:r>
            <a:r>
              <a:rPr lang="en-GB" altLang="en-US" sz="1200" dirty="0" smtClean="0"/>
              <a:t>, </a:t>
            </a:r>
            <a:r>
              <a:rPr lang="en-GB" altLang="en-US" sz="1200" dirty="0" err="1" smtClean="0"/>
              <a:t>keine</a:t>
            </a:r>
            <a:r>
              <a:rPr lang="en-GB" altLang="en-US" sz="1200" dirty="0" smtClean="0"/>
              <a:t> </a:t>
            </a:r>
            <a:r>
              <a:rPr lang="en-GB" altLang="en-US" sz="1200" dirty="0" err="1" smtClean="0"/>
              <a:t>Oedeme</a:t>
            </a:r>
            <a:r>
              <a:rPr lang="en-GB" altLang="en-US" sz="1200" dirty="0" smtClean="0"/>
              <a:t>. </a:t>
            </a:r>
            <a:r>
              <a:rPr lang="en-GB" altLang="en-US" sz="1200" dirty="0" err="1" smtClean="0"/>
              <a:t>Fußpulse</a:t>
            </a:r>
            <a:r>
              <a:rPr lang="en-GB" altLang="en-US" sz="1200" dirty="0" smtClean="0"/>
              <a:t> </a:t>
            </a:r>
            <a:r>
              <a:rPr lang="en-GB" altLang="en-US" sz="1200" dirty="0" err="1" smtClean="0"/>
              <a:t>beiderseits</a:t>
            </a:r>
            <a:r>
              <a:rPr lang="en-GB" altLang="en-US" sz="1200" dirty="0" smtClean="0"/>
              <a:t> </a:t>
            </a:r>
            <a:r>
              <a:rPr lang="en-GB" altLang="en-US" sz="1200" dirty="0" err="1" smtClean="0"/>
              <a:t>tastbar</a:t>
            </a:r>
            <a:r>
              <a:rPr lang="en-GB" altLang="en-US" sz="1200" dirty="0" smtClean="0"/>
              <a:t>. MER </a:t>
            </a:r>
            <a:r>
              <a:rPr lang="en-GB" altLang="en-US" sz="1200" dirty="0" err="1" smtClean="0"/>
              <a:t>seitengleich</a:t>
            </a:r>
            <a:r>
              <a:rPr lang="en-GB" altLang="en-US" sz="1200" dirty="0" smtClean="0"/>
              <a:t>. </a:t>
            </a:r>
            <a:endParaRPr lang="en-GB" altLang="en-US" sz="1200" dirty="0"/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2949" y="4270297"/>
            <a:ext cx="1734532" cy="1904214"/>
          </a:xfrm>
          <a:prstGeom prst="rect">
            <a:avLst/>
          </a:prstGeom>
        </p:spPr>
      </p:pic>
      <p:sp>
        <p:nvSpPr>
          <p:cNvPr id="33" name="Rechteck 32"/>
          <p:cNvSpPr/>
          <p:nvPr/>
        </p:nvSpPr>
        <p:spPr>
          <a:xfrm>
            <a:off x="4212372" y="6444044"/>
            <a:ext cx="7511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447B"/>
                </a:solidFill>
              </a:rPr>
              <a:t>Text (unstructured / </a:t>
            </a:r>
            <a:r>
              <a:rPr lang="en-GB" dirty="0" err="1" smtClean="0">
                <a:solidFill>
                  <a:srgbClr val="00447B"/>
                </a:solidFill>
              </a:rPr>
              <a:t>semistructured</a:t>
            </a:r>
            <a:r>
              <a:rPr lang="en-GB" dirty="0" smtClean="0">
                <a:solidFill>
                  <a:srgbClr val="00447B"/>
                </a:solidFill>
              </a:rPr>
              <a:t>)                                    Information template</a:t>
            </a:r>
            <a:endParaRPr lang="en-GB" dirty="0"/>
          </a:p>
        </p:txBody>
      </p:sp>
      <p:sp>
        <p:nvSpPr>
          <p:cNvPr id="34" name="Pfeil nach rechts 33"/>
          <p:cNvSpPr/>
          <p:nvPr/>
        </p:nvSpPr>
        <p:spPr bwMode="gray">
          <a:xfrm>
            <a:off x="8450641" y="5140198"/>
            <a:ext cx="741703" cy="4942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noFill/>
                </a:ln>
                <a:solidFill>
                  <a:schemeClr val="bg1"/>
                </a:solidFill>
              </a:rPr>
              <a:t>NLP</a:t>
            </a:r>
            <a:endParaRPr lang="en-GB" dirty="0" smtClean="0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2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Information Model Standard: HL7 FHIR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2828" y="1268760"/>
            <a:ext cx="11086343" cy="4968529"/>
          </a:xfrm>
        </p:spPr>
        <p:txBody>
          <a:bodyPr/>
          <a:lstStyle/>
          <a:p>
            <a:r>
              <a:rPr lang="en-GB" dirty="0" smtClean="0"/>
              <a:t>Resources: </a:t>
            </a:r>
          </a:p>
          <a:p>
            <a:pPr lvl="1"/>
            <a:r>
              <a:rPr lang="en-GB" dirty="0" smtClean="0"/>
              <a:t>data model components </a:t>
            </a:r>
            <a:br>
              <a:rPr lang="en-GB" dirty="0" smtClean="0"/>
            </a:br>
            <a:r>
              <a:rPr lang="en-GB" dirty="0" smtClean="0"/>
              <a:t>defining sets of properties </a:t>
            </a:r>
            <a:br>
              <a:rPr lang="en-GB" dirty="0" smtClean="0"/>
            </a:br>
            <a:r>
              <a:rPr lang="en-GB" dirty="0" smtClean="0"/>
              <a:t>that describe structures </a:t>
            </a:r>
            <a:br>
              <a:rPr lang="en-GB" dirty="0" smtClean="0"/>
            </a:br>
            <a:r>
              <a:rPr lang="en-GB" dirty="0" smtClean="0"/>
              <a:t>for data acquisition</a:t>
            </a:r>
          </a:p>
          <a:p>
            <a:pPr lvl="1"/>
            <a:r>
              <a:rPr lang="en-GB" dirty="0" smtClean="0"/>
              <a:t>models for frequently occurring </a:t>
            </a:r>
            <a:br>
              <a:rPr lang="en-GB" dirty="0" smtClean="0"/>
            </a:br>
            <a:r>
              <a:rPr lang="en-GB" dirty="0" smtClean="0"/>
              <a:t>documentation and information </a:t>
            </a:r>
            <a:br>
              <a:rPr lang="en-GB" dirty="0" smtClean="0"/>
            </a:br>
            <a:r>
              <a:rPr lang="en-GB" dirty="0" smtClean="0"/>
              <a:t>exchange tasks</a:t>
            </a:r>
          </a:p>
          <a:p>
            <a:r>
              <a:rPr lang="en-GB" dirty="0" smtClean="0"/>
              <a:t>Examples:</a:t>
            </a:r>
          </a:p>
          <a:p>
            <a:pPr lvl="1"/>
            <a:r>
              <a:rPr lang="en-GB" i="1" dirty="0" err="1" smtClean="0"/>
              <a:t>MedicationRequest</a:t>
            </a:r>
            <a:r>
              <a:rPr lang="en-GB" i="1" dirty="0" smtClean="0"/>
              <a:t> </a:t>
            </a:r>
          </a:p>
          <a:p>
            <a:pPr lvl="1"/>
            <a:r>
              <a:rPr lang="en-GB" i="1" dirty="0" err="1" smtClean="0"/>
              <a:t>AdverseEvent</a:t>
            </a:r>
            <a:endParaRPr lang="en-GB" i="1" dirty="0" smtClean="0"/>
          </a:p>
          <a:p>
            <a:pPr lvl="1"/>
            <a:r>
              <a:rPr lang="en-GB" i="1" dirty="0" smtClean="0"/>
              <a:t>Procedure </a:t>
            </a:r>
          </a:p>
          <a:p>
            <a:pPr lvl="1"/>
            <a:r>
              <a:rPr lang="en-GB" i="1" dirty="0" smtClean="0"/>
              <a:t>Condition  </a:t>
            </a:r>
            <a:endParaRPr lang="en-GB" i="1" dirty="0"/>
          </a:p>
        </p:txBody>
      </p:sp>
      <p:sp>
        <p:nvSpPr>
          <p:cNvPr id="4" name="AutoShape 2" descr="HL7Â® FHIRÂ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240" y="168903"/>
            <a:ext cx="2676922" cy="98886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r="54770"/>
          <a:stretch/>
        </p:blipFill>
        <p:spPr>
          <a:xfrm>
            <a:off x="6281584" y="1196752"/>
            <a:ext cx="5143008" cy="5261783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528048" y="6384492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hlinkClick r:id="rId4"/>
              </a:rPr>
              <a:t>https://www.hl7.org/fhir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8552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836" y="338470"/>
            <a:ext cx="11083780" cy="1002299"/>
          </a:xfrm>
        </p:spPr>
        <p:txBody>
          <a:bodyPr/>
          <a:lstStyle/>
          <a:p>
            <a:r>
              <a:rPr lang="en-GB" dirty="0" smtClean="0"/>
              <a:t>Focus of the Work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2828" y="3861071"/>
            <a:ext cx="11086343" cy="2592265"/>
          </a:xfrm>
        </p:spPr>
        <p:txBody>
          <a:bodyPr/>
          <a:lstStyle/>
          <a:p>
            <a:r>
              <a:rPr lang="en-GB" dirty="0" smtClean="0"/>
              <a:t>Harmonization of clinical text mining output with FHIR. </a:t>
            </a:r>
          </a:p>
          <a:p>
            <a:r>
              <a:rPr lang="en-GB" dirty="0" smtClean="0"/>
              <a:t>Identification of gaps in the current FHIR specification related to content essential for text mining. </a:t>
            </a:r>
          </a:p>
          <a:p>
            <a:r>
              <a:rPr lang="en-GB" dirty="0" smtClean="0"/>
              <a:t>Introduction of FHIR extensions that allow </a:t>
            </a:r>
            <a:r>
              <a:rPr lang="en-GB" dirty="0" smtClean="0"/>
              <a:t>text mining </a:t>
            </a:r>
            <a:r>
              <a:rPr lang="en-GB" dirty="0" smtClean="0"/>
              <a:t>results to be represented without loss.</a:t>
            </a:r>
            <a:endParaRPr lang="en-GB" dirty="0"/>
          </a:p>
        </p:txBody>
      </p:sp>
      <p:sp>
        <p:nvSpPr>
          <p:cNvPr id="4" name="Rechteck 3"/>
          <p:cNvSpPr/>
          <p:nvPr/>
        </p:nvSpPr>
        <p:spPr>
          <a:xfrm>
            <a:off x="2135560" y="1340769"/>
            <a:ext cx="39875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200" b="1" dirty="0" err="1" smtClean="0"/>
              <a:t>Klinischer</a:t>
            </a:r>
            <a:r>
              <a:rPr lang="en-GB" altLang="en-US" sz="1200" b="1" dirty="0" smtClean="0"/>
              <a:t> </a:t>
            </a:r>
            <a:r>
              <a:rPr lang="en-GB" altLang="en-US" sz="1200" b="1" dirty="0" err="1" smtClean="0"/>
              <a:t>Befund</a:t>
            </a:r>
            <a:r>
              <a:rPr lang="en-GB" altLang="en-US" sz="1200" b="1" dirty="0" smtClean="0"/>
              <a:t>:</a:t>
            </a:r>
          </a:p>
          <a:p>
            <a:pPr algn="just"/>
            <a:endParaRPr lang="en-GB" altLang="en-US" sz="1200" dirty="0" smtClean="0"/>
          </a:p>
          <a:p>
            <a:pPr algn="just"/>
            <a:r>
              <a:rPr lang="en-GB" altLang="en-US" sz="1200" dirty="0" smtClean="0"/>
              <a:t>72-jährige </a:t>
            </a:r>
            <a:r>
              <a:rPr lang="en-GB" altLang="en-US" sz="1200" dirty="0" err="1" smtClean="0"/>
              <a:t>Patientin</a:t>
            </a:r>
            <a:r>
              <a:rPr lang="en-GB" altLang="en-US" sz="1200" dirty="0" smtClean="0"/>
              <a:t> in </a:t>
            </a:r>
            <a:r>
              <a:rPr lang="en-GB" altLang="en-US" sz="1200" dirty="0" err="1" smtClean="0"/>
              <a:t>ausreichendem</a:t>
            </a:r>
            <a:r>
              <a:rPr lang="en-GB" altLang="en-US" sz="1200" dirty="0" smtClean="0"/>
              <a:t> AZ, </a:t>
            </a:r>
            <a:r>
              <a:rPr lang="en-GB" altLang="en-US" sz="1200" dirty="0" err="1" smtClean="0"/>
              <a:t>Körpergröße</a:t>
            </a:r>
            <a:r>
              <a:rPr lang="en-GB" altLang="en-US" sz="1200" dirty="0" smtClean="0"/>
              <a:t> 1,57 m, </a:t>
            </a:r>
            <a:r>
              <a:rPr lang="en-GB" altLang="en-US" sz="1200" dirty="0" err="1" smtClean="0"/>
              <a:t>Körpergewicht</a:t>
            </a:r>
            <a:r>
              <a:rPr lang="en-GB" altLang="en-US" sz="1200" dirty="0" smtClean="0"/>
              <a:t> 72,8 kg. Haut und </a:t>
            </a:r>
            <a:r>
              <a:rPr lang="en-GB" altLang="en-US" sz="1200" dirty="0" err="1" smtClean="0"/>
              <a:t>sichtbare</a:t>
            </a:r>
            <a:r>
              <a:rPr lang="en-GB" altLang="en-US" sz="1200" dirty="0" smtClean="0"/>
              <a:t> </a:t>
            </a:r>
            <a:r>
              <a:rPr lang="en-GB" altLang="en-US" sz="1200" dirty="0" err="1" smtClean="0"/>
              <a:t>Schleimhäute</a:t>
            </a:r>
            <a:r>
              <a:rPr lang="en-GB" altLang="en-US" sz="1200" dirty="0" smtClean="0"/>
              <a:t> gut </a:t>
            </a:r>
            <a:r>
              <a:rPr lang="en-GB" altLang="en-US" sz="1200" dirty="0" err="1" smtClean="0"/>
              <a:t>durchblutet</a:t>
            </a:r>
            <a:r>
              <a:rPr lang="en-GB" altLang="en-US" sz="1200" dirty="0" smtClean="0"/>
              <a:t>. </a:t>
            </a:r>
            <a:r>
              <a:rPr lang="en-GB" altLang="en-US" sz="1200" dirty="0" err="1" smtClean="0"/>
              <a:t>Kein</a:t>
            </a:r>
            <a:r>
              <a:rPr lang="en-GB" altLang="en-US" sz="1200" dirty="0" smtClean="0"/>
              <a:t> </a:t>
            </a:r>
            <a:r>
              <a:rPr lang="en-GB" altLang="en-US" sz="1200" dirty="0" err="1" smtClean="0"/>
              <a:t>Ikterus</a:t>
            </a:r>
            <a:r>
              <a:rPr lang="en-GB" altLang="en-US" sz="1200" dirty="0" smtClean="0"/>
              <a:t>, </a:t>
            </a:r>
            <a:r>
              <a:rPr lang="en-GB" altLang="en-US" sz="1200" dirty="0" err="1" smtClean="0"/>
              <a:t>keine</a:t>
            </a:r>
            <a:r>
              <a:rPr lang="en-GB" altLang="en-US" sz="1200" dirty="0" smtClean="0"/>
              <a:t> </a:t>
            </a:r>
            <a:r>
              <a:rPr lang="en-GB" altLang="en-US" sz="1200" dirty="0" err="1" smtClean="0"/>
              <a:t>Zyanose</a:t>
            </a:r>
            <a:r>
              <a:rPr lang="en-GB" altLang="en-US" sz="1200" dirty="0" smtClean="0"/>
              <a:t>. </a:t>
            </a:r>
            <a:r>
              <a:rPr lang="en-GB" altLang="en-US" sz="1200" dirty="0" err="1" smtClean="0"/>
              <a:t>Mundhöhle</a:t>
            </a:r>
            <a:r>
              <a:rPr lang="en-GB" altLang="en-US" sz="1200" dirty="0" smtClean="0"/>
              <a:t> </a:t>
            </a:r>
            <a:r>
              <a:rPr lang="en-GB" altLang="en-US" sz="1200" dirty="0" err="1" smtClean="0"/>
              <a:t>o.B</a:t>
            </a:r>
            <a:r>
              <a:rPr lang="en-GB" altLang="en-US" sz="1200" dirty="0" smtClean="0"/>
              <a:t>.. </a:t>
            </a:r>
            <a:r>
              <a:rPr lang="en-GB" altLang="en-US" sz="1200" dirty="0" err="1" smtClean="0"/>
              <a:t>Keine</a:t>
            </a:r>
            <a:r>
              <a:rPr lang="en-GB" altLang="en-US" sz="1200" dirty="0" smtClean="0"/>
              <a:t> Struma, </a:t>
            </a:r>
            <a:r>
              <a:rPr lang="en-GB" altLang="en-US" sz="1200" dirty="0" err="1" smtClean="0"/>
              <a:t>keine</a:t>
            </a:r>
            <a:r>
              <a:rPr lang="en-GB" altLang="en-US" sz="1200" dirty="0" smtClean="0"/>
              <a:t> </a:t>
            </a:r>
            <a:r>
              <a:rPr lang="en-GB" altLang="en-US" sz="1200" dirty="0" err="1" smtClean="0"/>
              <a:t>peripheren</a:t>
            </a:r>
            <a:r>
              <a:rPr lang="en-GB" altLang="en-US" sz="1200" dirty="0" smtClean="0"/>
              <a:t> </a:t>
            </a:r>
            <a:r>
              <a:rPr lang="en-GB" altLang="en-US" sz="1200" dirty="0" err="1" smtClean="0"/>
              <a:t>Lymphknotenschwellungen</a:t>
            </a:r>
            <a:r>
              <a:rPr lang="en-GB" altLang="en-US" sz="1200" dirty="0" smtClean="0"/>
              <a:t>. </a:t>
            </a:r>
            <a:r>
              <a:rPr lang="en-GB" altLang="en-US" sz="1200" dirty="0" err="1" smtClean="0"/>
              <a:t>Über</a:t>
            </a:r>
            <a:r>
              <a:rPr lang="en-GB" altLang="en-US" sz="1200" dirty="0" smtClean="0"/>
              <a:t> </a:t>
            </a:r>
            <a:r>
              <a:rPr lang="en-GB" altLang="en-US" sz="1200" dirty="0" err="1" smtClean="0"/>
              <a:t>Herz</a:t>
            </a:r>
            <a:r>
              <a:rPr lang="en-GB" altLang="en-US" sz="1200" dirty="0" smtClean="0"/>
              <a:t> und </a:t>
            </a:r>
            <a:r>
              <a:rPr lang="en-GB" altLang="en-US" sz="1200" dirty="0" err="1" smtClean="0"/>
              <a:t>Lungen</a:t>
            </a:r>
            <a:r>
              <a:rPr lang="en-GB" altLang="en-US" sz="1200" dirty="0" smtClean="0"/>
              <a:t> war der </a:t>
            </a:r>
            <a:r>
              <a:rPr lang="en-GB" altLang="en-US" sz="1200" dirty="0" err="1" smtClean="0"/>
              <a:t>klinische</a:t>
            </a:r>
            <a:r>
              <a:rPr lang="en-GB" altLang="en-US" sz="1200" dirty="0" smtClean="0"/>
              <a:t> </a:t>
            </a:r>
            <a:r>
              <a:rPr lang="en-GB" altLang="en-US" sz="1200" dirty="0" err="1" smtClean="0"/>
              <a:t>Befund</a:t>
            </a:r>
            <a:r>
              <a:rPr lang="en-GB" altLang="en-US" sz="1200" dirty="0" smtClean="0"/>
              <a:t> </a:t>
            </a:r>
            <a:r>
              <a:rPr lang="en-GB" altLang="en-US" sz="1200" dirty="0" err="1" smtClean="0"/>
              <a:t>unauffällig</a:t>
            </a:r>
            <a:r>
              <a:rPr lang="en-GB" altLang="en-US" sz="1200" dirty="0" smtClean="0"/>
              <a:t>. RR bds. 160/80 mm Hg, </a:t>
            </a:r>
            <a:r>
              <a:rPr lang="en-GB" altLang="en-US" sz="1200" dirty="0" err="1" smtClean="0"/>
              <a:t>Pulsfrequenz</a:t>
            </a:r>
            <a:r>
              <a:rPr lang="en-GB" altLang="en-US" sz="1200" dirty="0" smtClean="0"/>
              <a:t> </a:t>
            </a:r>
            <a:r>
              <a:rPr lang="en-GB" altLang="en-US" sz="1200" dirty="0" err="1" smtClean="0"/>
              <a:t>regelmäßig</a:t>
            </a:r>
            <a:r>
              <a:rPr lang="en-GB" altLang="en-US" sz="1200" dirty="0" smtClean="0"/>
              <a:t>. </a:t>
            </a:r>
            <a:r>
              <a:rPr lang="en-GB" altLang="en-US" sz="1200" dirty="0" err="1" smtClean="0"/>
              <a:t>Leber</a:t>
            </a:r>
            <a:r>
              <a:rPr lang="en-GB" altLang="en-US" sz="1200" dirty="0" smtClean="0"/>
              <a:t> und </a:t>
            </a:r>
            <a:r>
              <a:rPr lang="en-GB" altLang="en-US" sz="1200" dirty="0" err="1" smtClean="0"/>
              <a:t>Milz</a:t>
            </a:r>
            <a:r>
              <a:rPr lang="en-GB" altLang="en-US" sz="1200" dirty="0" smtClean="0"/>
              <a:t> </a:t>
            </a:r>
            <a:r>
              <a:rPr lang="en-GB" altLang="en-US" sz="1200" dirty="0" err="1" smtClean="0"/>
              <a:t>nicht</a:t>
            </a:r>
            <a:r>
              <a:rPr lang="en-GB" altLang="en-US" sz="1200" dirty="0" smtClean="0"/>
              <a:t> </a:t>
            </a:r>
            <a:r>
              <a:rPr lang="en-GB" altLang="en-US" sz="1200" dirty="0" err="1" smtClean="0"/>
              <a:t>vergrößert</a:t>
            </a:r>
            <a:r>
              <a:rPr lang="en-GB" altLang="en-US" sz="1200" dirty="0" smtClean="0"/>
              <a:t>. </a:t>
            </a:r>
            <a:r>
              <a:rPr lang="en-GB" altLang="en-US" sz="1200" dirty="0" err="1" smtClean="0"/>
              <a:t>Nierenlager</a:t>
            </a:r>
            <a:r>
              <a:rPr lang="en-GB" altLang="en-US" sz="1200" dirty="0" smtClean="0"/>
              <a:t> </a:t>
            </a:r>
            <a:r>
              <a:rPr lang="en-GB" altLang="en-US" sz="1200" dirty="0" err="1" smtClean="0"/>
              <a:t>klopfschmerzfrei</a:t>
            </a:r>
            <a:r>
              <a:rPr lang="en-GB" altLang="en-US" sz="1200" dirty="0" smtClean="0"/>
              <a:t>. </a:t>
            </a:r>
            <a:r>
              <a:rPr lang="en-GB" altLang="en-US" sz="1200" dirty="0" err="1" smtClean="0"/>
              <a:t>Keine</a:t>
            </a:r>
            <a:r>
              <a:rPr lang="en-GB" altLang="en-US" sz="1200" dirty="0" smtClean="0"/>
              <a:t> </a:t>
            </a:r>
            <a:r>
              <a:rPr lang="en-GB" altLang="en-US" sz="1200" dirty="0" err="1" smtClean="0"/>
              <a:t>Varizen</a:t>
            </a:r>
            <a:r>
              <a:rPr lang="en-GB" altLang="en-US" sz="1200" dirty="0" smtClean="0"/>
              <a:t>, </a:t>
            </a:r>
            <a:r>
              <a:rPr lang="en-GB" altLang="en-US" sz="1200" dirty="0" err="1" smtClean="0"/>
              <a:t>keine</a:t>
            </a:r>
            <a:r>
              <a:rPr lang="en-GB" altLang="en-US" sz="1200" dirty="0" smtClean="0"/>
              <a:t> </a:t>
            </a:r>
            <a:r>
              <a:rPr lang="en-GB" altLang="en-US" sz="1200" dirty="0" err="1" smtClean="0"/>
              <a:t>Oedeme</a:t>
            </a:r>
            <a:r>
              <a:rPr lang="en-GB" altLang="en-US" sz="1200" dirty="0" smtClean="0"/>
              <a:t>. </a:t>
            </a:r>
            <a:r>
              <a:rPr lang="en-GB" altLang="en-US" sz="1200" dirty="0" err="1" smtClean="0"/>
              <a:t>Fußpulse</a:t>
            </a:r>
            <a:r>
              <a:rPr lang="en-GB" altLang="en-US" sz="1200" dirty="0" smtClean="0"/>
              <a:t> </a:t>
            </a:r>
            <a:r>
              <a:rPr lang="en-GB" altLang="en-US" sz="1200" dirty="0" err="1" smtClean="0"/>
              <a:t>beiderseits</a:t>
            </a:r>
            <a:r>
              <a:rPr lang="en-GB" altLang="en-US" sz="1200" dirty="0" smtClean="0"/>
              <a:t> </a:t>
            </a:r>
            <a:r>
              <a:rPr lang="en-GB" altLang="en-US" sz="1200" dirty="0" err="1" smtClean="0"/>
              <a:t>tastbar</a:t>
            </a:r>
            <a:r>
              <a:rPr lang="en-GB" altLang="en-US" sz="1200" dirty="0" smtClean="0"/>
              <a:t>. MER </a:t>
            </a:r>
            <a:r>
              <a:rPr lang="en-GB" altLang="en-US" sz="1200" dirty="0" err="1" smtClean="0"/>
              <a:t>seitengleich</a:t>
            </a:r>
            <a:r>
              <a:rPr lang="en-GB" altLang="en-US" sz="1200" dirty="0" smtClean="0"/>
              <a:t>. </a:t>
            </a:r>
            <a:endParaRPr lang="en-GB" altLang="en-US" sz="12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r="54770"/>
          <a:stretch/>
        </p:blipFill>
        <p:spPr>
          <a:xfrm>
            <a:off x="7392144" y="1285780"/>
            <a:ext cx="2304256" cy="235747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12" y="839619"/>
            <a:ext cx="1064047" cy="393062"/>
          </a:xfrm>
          <a:prstGeom prst="rect">
            <a:avLst/>
          </a:prstGeom>
        </p:spPr>
      </p:pic>
      <p:sp>
        <p:nvSpPr>
          <p:cNvPr id="9" name="Pfeil nach rechts 8"/>
          <p:cNvSpPr/>
          <p:nvPr/>
        </p:nvSpPr>
        <p:spPr bwMode="gray">
          <a:xfrm>
            <a:off x="6362409" y="2276872"/>
            <a:ext cx="741703" cy="4942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noFill/>
                </a:ln>
                <a:solidFill>
                  <a:schemeClr val="bg1"/>
                </a:solidFill>
              </a:rPr>
              <a:t>NLP</a:t>
            </a:r>
            <a:endParaRPr lang="en-GB" dirty="0" smtClean="0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1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UIMA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Unstructured Information Management Architecture</a:t>
            </a:r>
            <a:r>
              <a:rPr lang="en-GB" dirty="0" smtClean="0"/>
              <a:t> (UIMA): </a:t>
            </a:r>
            <a:br>
              <a:rPr lang="en-GB" dirty="0" smtClean="0"/>
            </a:br>
            <a:r>
              <a:rPr lang="en-GB" dirty="0" smtClean="0"/>
              <a:t>flexible and extensible text-mining framework  </a:t>
            </a:r>
          </a:p>
          <a:p>
            <a:r>
              <a:rPr lang="en-GB" dirty="0" smtClean="0"/>
              <a:t>All elements extracted from texts are predefined by Type systems:</a:t>
            </a:r>
          </a:p>
          <a:p>
            <a:pPr lvl="1"/>
            <a:r>
              <a:rPr lang="en-GB" dirty="0" smtClean="0"/>
              <a:t>Defines attributes and features</a:t>
            </a:r>
          </a:p>
          <a:p>
            <a:pPr lvl="1"/>
            <a:r>
              <a:rPr lang="en-GB" dirty="0" smtClean="0"/>
              <a:t>Common UIMA type: “Annotation</a:t>
            </a:r>
            <a:r>
              <a:rPr lang="en-GB" dirty="0" smtClean="0"/>
              <a:t>: Attributes </a:t>
            </a:r>
            <a:r>
              <a:rPr lang="en-GB" dirty="0" smtClean="0"/>
              <a:t>“begin” … “end” specify a sequence of characters in a text to which the annotation relates</a:t>
            </a:r>
          </a:p>
          <a:p>
            <a:r>
              <a:rPr lang="en-GB" dirty="0" smtClean="0"/>
              <a:t>Currently no UIMA type system specific to healthcare</a:t>
            </a:r>
          </a:p>
          <a:p>
            <a:r>
              <a:rPr lang="en-GB" dirty="0" smtClean="0"/>
              <a:t>Bridging the gap between UIMA type system and FHIR:</a:t>
            </a:r>
          </a:p>
          <a:p>
            <a:pPr lvl="1"/>
            <a:r>
              <a:rPr lang="en-GB" dirty="0" smtClean="0"/>
              <a:t>Defining a FHIR-compatible type system (as output of the NLP system)</a:t>
            </a:r>
          </a:p>
          <a:p>
            <a:pPr lvl="1"/>
            <a:r>
              <a:rPr lang="en-GB" b="1" dirty="0" smtClean="0"/>
              <a:t>Exposing a FHIR compatible interface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5667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FHIR-compatible interface for text mining results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Which are the right FHIR resources and containers to return a text mining result?</a:t>
            </a:r>
          </a:p>
          <a:p>
            <a:pPr lvl="0"/>
            <a:r>
              <a:rPr lang="en-GB" dirty="0" smtClean="0"/>
              <a:t>How can document text annotations referring to clinical conditions and observations be linked together?</a:t>
            </a:r>
          </a:p>
          <a:p>
            <a:pPr lvl="0"/>
            <a:r>
              <a:rPr lang="en-GB" dirty="0" smtClean="0"/>
              <a:t>How can two important text mining features, be specified in FHIR</a:t>
            </a:r>
          </a:p>
          <a:p>
            <a:pPr lvl="1"/>
            <a:r>
              <a:rPr lang="en-GB" dirty="0" smtClean="0"/>
              <a:t>(</a:t>
            </a:r>
            <a:r>
              <a:rPr lang="en-GB" dirty="0" err="1" smtClean="0"/>
              <a:t>i</a:t>
            </a:r>
            <a:r>
              <a:rPr lang="en-GB" dirty="0" smtClean="0"/>
              <a:t>) text span of an annotation </a:t>
            </a:r>
          </a:p>
          <a:p>
            <a:pPr lvl="1"/>
            <a:r>
              <a:rPr lang="en-GB" dirty="0" smtClean="0"/>
              <a:t>(ii) its confidence score</a:t>
            </a:r>
          </a:p>
          <a:p>
            <a:pPr lvl="0"/>
            <a:r>
              <a:rPr lang="en-GB" dirty="0" smtClean="0"/>
              <a:t>How can the types of the                                          text mining system be mapped to FHIR resources and which challenges occur?</a:t>
            </a:r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160" y="4813628"/>
            <a:ext cx="32385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8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(I): </a:t>
            </a:r>
            <a:br>
              <a:rPr lang="en-GB" dirty="0" smtClean="0"/>
            </a:br>
            <a:r>
              <a:rPr lang="en-GB" dirty="0" smtClean="0"/>
              <a:t>FHIR resources and container for text mining results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Text mining system processes documents (e.g. PDF) and returns extracted text with annotations</a:t>
            </a:r>
          </a:p>
          <a:p>
            <a:r>
              <a:rPr lang="en-GB" dirty="0" smtClean="0"/>
              <a:t>Appropriate FHIR </a:t>
            </a:r>
            <a:br>
              <a:rPr lang="en-GB" dirty="0" smtClean="0"/>
            </a:br>
            <a:r>
              <a:rPr lang="en-GB" dirty="0" smtClean="0"/>
              <a:t>structure:</a:t>
            </a:r>
          </a:p>
          <a:p>
            <a:pPr lvl="1"/>
            <a:r>
              <a:rPr lang="en-GB" i="1" dirty="0" smtClean="0"/>
              <a:t>Bundle</a:t>
            </a:r>
            <a:r>
              <a:rPr lang="en-GB" dirty="0" smtClean="0"/>
              <a:t> of type </a:t>
            </a:r>
            <a:r>
              <a:rPr lang="en-GB" i="1" dirty="0" smtClean="0"/>
              <a:t>collection</a:t>
            </a:r>
            <a:r>
              <a:rPr lang="en-GB" dirty="0" smtClean="0"/>
              <a:t>, </a:t>
            </a:r>
            <a:br>
              <a:rPr lang="en-GB" dirty="0" smtClean="0"/>
            </a:br>
            <a:r>
              <a:rPr lang="en-GB" dirty="0" smtClean="0"/>
              <a:t>grouping</a:t>
            </a:r>
          </a:p>
          <a:p>
            <a:pPr lvl="2"/>
            <a:r>
              <a:rPr lang="en-GB" dirty="0" smtClean="0"/>
              <a:t>Original document (Binary)</a:t>
            </a:r>
          </a:p>
          <a:p>
            <a:pPr lvl="2"/>
            <a:r>
              <a:rPr lang="en-GB" dirty="0" smtClean="0"/>
              <a:t>FHIR resource(s), filled by </a:t>
            </a:r>
            <a:br>
              <a:rPr lang="en-GB" dirty="0" smtClean="0"/>
            </a:br>
            <a:r>
              <a:rPr lang="en-GB" dirty="0" smtClean="0"/>
              <a:t>information extracted from </a:t>
            </a:r>
            <a:br>
              <a:rPr lang="en-GB" dirty="0" smtClean="0"/>
            </a:br>
            <a:r>
              <a:rPr lang="en-GB" dirty="0" smtClean="0"/>
              <a:t>the original document</a:t>
            </a:r>
          </a:p>
          <a:p>
            <a:r>
              <a:rPr lang="en-GB" dirty="0" smtClean="0"/>
              <a:t>Provenance resource</a:t>
            </a:r>
          </a:p>
          <a:p>
            <a:pPr lvl="1"/>
            <a:r>
              <a:rPr lang="en-GB" dirty="0" smtClean="0"/>
              <a:t>Specifying data source, extraction agent (here NLP system) and target resource</a:t>
            </a:r>
            <a:endParaRPr lang="en-GB" dirty="0"/>
          </a:p>
        </p:txBody>
      </p:sp>
      <p:pic>
        <p:nvPicPr>
          <p:cNvPr id="7" name="Grafik 6"/>
          <p:cNvPicPr/>
          <p:nvPr/>
        </p:nvPicPr>
        <p:blipFill>
          <a:blip r:embed="rId2"/>
          <a:stretch>
            <a:fillRect/>
          </a:stretch>
        </p:blipFill>
        <p:spPr>
          <a:xfrm>
            <a:off x="4652451" y="1916832"/>
            <a:ext cx="7492221" cy="37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8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Vorlage Lexware_20151008">
  <a:themeElements>
    <a:clrScheme name="Lexware">
      <a:dk1>
        <a:srgbClr val="000000"/>
      </a:dk1>
      <a:lt1>
        <a:srgbClr val="FFFFFF"/>
      </a:lt1>
      <a:dk2>
        <a:srgbClr val="EB6005"/>
      </a:dk2>
      <a:lt2>
        <a:srgbClr val="CC0000"/>
      </a:lt2>
      <a:accent1>
        <a:srgbClr val="82B9E2"/>
      </a:accent1>
      <a:accent2>
        <a:srgbClr val="F5BD4D"/>
      </a:accent2>
      <a:accent3>
        <a:srgbClr val="005DA5"/>
      </a:accent3>
      <a:accent4>
        <a:srgbClr val="90A22F"/>
      </a:accent4>
      <a:accent5>
        <a:srgbClr val="725E4E"/>
      </a:accent5>
      <a:accent6>
        <a:srgbClr val="A02878"/>
      </a:accent6>
      <a:hlink>
        <a:srgbClr val="CC0000"/>
      </a:hlink>
      <a:folHlink>
        <a:srgbClr val="E16A6F"/>
      </a:folHlink>
    </a:clrScheme>
    <a:fontScheme name="Bud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>
            <a:lumMod val="75000"/>
          </a:schemeClr>
        </a:solidFill>
        <a:ln w="9525">
          <a:noFill/>
        </a:ln>
      </a:spPr>
      <a:bodyPr rtlCol="0" anchor="ctr"/>
      <a:lstStyle>
        <a:defPPr algn="ctr">
          <a:defRPr dirty="0" err="1" smtClean="0">
            <a:ln>
              <a:noFill/>
            </a:ln>
            <a:solidFill>
              <a:srgbClr val="333333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 cap="rnd">
          <a:solidFill>
            <a:schemeClr val="bg2"/>
          </a:solidFill>
          <a:prstDash val="solid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 marL="182563" indent="-182563">
          <a:buSzPct val="90000"/>
          <a:buFont typeface="Calibri" panose="020F0502020204030204" pitchFamily="34" charset="0"/>
          <a:buChar char="•"/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922C9D0B-39C3-44C0-9656-045CA29FDED1}" vid="{647DFC75-E508-49BA-9694-6FB2EC2E5EE6}"/>
    </a:ext>
  </a:extLst>
</a:theme>
</file>

<file path=ppt/theme/theme2.xml><?xml version="1.0" encoding="utf-8"?>
<a:theme xmlns:a="http://schemas.openxmlformats.org/drawingml/2006/main" name="Larissa">
  <a:themeElements>
    <a:clrScheme name="Haufe">
      <a:dk1>
        <a:srgbClr val="363636"/>
      </a:dk1>
      <a:lt1>
        <a:sysClr val="window" lastClr="FFFFFF"/>
      </a:lt1>
      <a:dk2>
        <a:srgbClr val="998542"/>
      </a:dk2>
      <a:lt2>
        <a:srgbClr val="D43817"/>
      </a:lt2>
      <a:accent1>
        <a:srgbClr val="11366B"/>
      </a:accent1>
      <a:accent2>
        <a:srgbClr val="0085C8"/>
      </a:accent2>
      <a:accent3>
        <a:srgbClr val="B2DAF3"/>
      </a:accent3>
      <a:accent4>
        <a:srgbClr val="7B91A2"/>
      </a:accent4>
      <a:accent5>
        <a:srgbClr val="BCC6D0"/>
      </a:accent5>
      <a:accent6>
        <a:srgbClr val="E7E7E9"/>
      </a:accent6>
      <a:hlink>
        <a:srgbClr val="11366B"/>
      </a:hlink>
      <a:folHlink>
        <a:srgbClr val="11366B"/>
      </a:folHlink>
    </a:clrScheme>
    <a:fontScheme name="Bud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Haufe">
      <a:dk1>
        <a:srgbClr val="363636"/>
      </a:dk1>
      <a:lt1>
        <a:sysClr val="window" lastClr="FFFFFF"/>
      </a:lt1>
      <a:dk2>
        <a:srgbClr val="998542"/>
      </a:dk2>
      <a:lt2>
        <a:srgbClr val="D43817"/>
      </a:lt2>
      <a:accent1>
        <a:srgbClr val="11366B"/>
      </a:accent1>
      <a:accent2>
        <a:srgbClr val="0085C8"/>
      </a:accent2>
      <a:accent3>
        <a:srgbClr val="B2DAF3"/>
      </a:accent3>
      <a:accent4>
        <a:srgbClr val="7B91A2"/>
      </a:accent4>
      <a:accent5>
        <a:srgbClr val="BCC6D0"/>
      </a:accent5>
      <a:accent6>
        <a:srgbClr val="E7E7E9"/>
      </a:accent6>
      <a:hlink>
        <a:srgbClr val="11366B"/>
      </a:hlink>
      <a:folHlink>
        <a:srgbClr val="11366B"/>
      </a:folHlink>
    </a:clrScheme>
    <a:fontScheme name="Bud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05871A78E5634D8DE597DEB8C32930" ma:contentTypeVersion="8" ma:contentTypeDescription="Ein neues Dokument erstellen." ma:contentTypeScope="" ma:versionID="ac61daef0e16873d678097f572b52131">
  <xsd:schema xmlns:xsd="http://www.w3.org/2001/XMLSchema" xmlns:p="http://schemas.microsoft.com/office/2006/metadata/properties" xmlns:ns1="http://schemas.microsoft.com/sharepoint/v3" xmlns:ns2="39263003-9805-4a75-a1dd-ba5c18a19d7b" xmlns:ns3="e5349f85-0963-4a76-accb-83869b4517f7" targetNamespace="http://schemas.microsoft.com/office/2006/metadata/properties" ma:root="true" ma:fieldsID="01dec0cb6991abbf641642cb5190db18" ns1:_="" ns2:_="" ns3:_="">
    <xsd:import namespace="http://schemas.microsoft.com/sharepoint/v3"/>
    <xsd:import namespace="39263003-9805-4a75-a1dd-ba5c18a19d7b"/>
    <xsd:import namespace="e5349f85-0963-4a76-accb-83869b4517f7"/>
    <xsd:element name="properties">
      <xsd:complexType>
        <xsd:sequence>
          <xsd:element name="documentManagement">
            <xsd:complexType>
              <xsd:all>
                <xsd:element ref="ns1:ReportOwner" minOccurs="0"/>
                <xsd:element ref="ns2:Art"/>
                <xsd:element ref="ns2:Dokumentenart"/>
                <xsd:element ref="ns3:Jahr" minOccurs="0"/>
                <xsd:element ref="ns3:Statu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ReportOwner" ma:index="8" nillable="true" ma:displayName="Besitzer" ma:description="Der Besitzer dieses Dokuments." ma:list="UserInfo" ma:internalName="Report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39263003-9805-4a75-a1dd-ba5c18a19d7b" elementFormDefault="qualified">
    <xsd:import namespace="http://schemas.microsoft.com/office/2006/documentManagement/types"/>
    <xsd:element name="Art" ma:index="9" ma:displayName="Kategorie" ma:format="Dropdown" ma:internalName="Art">
      <xsd:simpleType>
        <xsd:restriction base="dms:Choice">
          <xsd:enumeration value="AKA-Live"/>
          <xsd:enumeration value="ASTD 2010"/>
          <xsd:enumeration value="ASTD 2013"/>
          <xsd:enumeration value="ASTD 2014"/>
          <xsd:enumeration value="Informationen"/>
          <xsd:enumeration value="Muster &amp; Vorlagen"/>
          <xsd:enumeration value="Projekt Information"/>
          <xsd:enumeration value="Social Club"/>
          <xsd:enumeration value="Statistiken"/>
          <xsd:enumeration value="Strategie-Café"/>
          <xsd:enumeration value="Tools"/>
        </xsd:restriction>
      </xsd:simpleType>
    </xsd:element>
    <xsd:element name="Dokumentenart" ma:index="10" ma:displayName="Dokumentenart" ma:format="Dropdown" ma:internalName="Dokumentenart">
      <xsd:simpleType>
        <xsd:restriction base="dms:Choice">
          <xsd:enumeration value="Allgemeines"/>
          <xsd:enumeration value="Abwesenheitsmeldung"/>
          <xsd:enumeration value="Abwesenheitsplan"/>
          <xsd:enumeration value="Anfahrtsplan"/>
          <xsd:enumeration value="Anforderungsprofile Mitarbeiter"/>
          <xsd:enumeration value="Ansprechpartner"/>
          <xsd:enumeration value="Arbeitshilfe"/>
          <xsd:enumeration value="ARGO"/>
          <xsd:enumeration value="Aushanggesetz"/>
          <xsd:enumeration value="Auszubildende"/>
          <xsd:enumeration value="Bestellformulare &amp; Vorlagen"/>
          <xsd:enumeration value="Bestellung"/>
          <xsd:enumeration value="Bilder"/>
          <xsd:enumeration value="eBiz"/>
          <xsd:enumeration value="eRechnungsprüfung"/>
          <xsd:enumeration value="Essen"/>
          <xsd:enumeration value="Feste"/>
          <xsd:enumeration value="Fragebögen"/>
          <xsd:enumeration value="Genehmigungsrichtlinie"/>
          <xsd:enumeration value="Hardware"/>
          <xsd:enumeration value="Leitlinien der Haufe Gruppe"/>
          <xsd:enumeration value="Logos"/>
          <xsd:enumeration value="Master Vorlagen"/>
          <xsd:enumeration value="myAkademie"/>
          <xsd:enumeration value="Neue Mitarbeiter"/>
          <xsd:enumeration value="Mitarbeiter Infoveranstaltung"/>
          <xsd:enumeration value="Organigramm"/>
          <xsd:enumeration value="PDF Erzeugung"/>
          <xsd:enumeration value="Pfadangaben für Excel und Word"/>
          <xsd:enumeration value="Protokoll Antiblockiersitzung"/>
          <xsd:enumeration value="SAP"/>
          <xsd:enumeration value="Schriftverkehr (CI AKA)"/>
          <xsd:enumeration value="Sport"/>
          <xsd:enumeration value="Stellenbeschreibungen Mitarbeiter"/>
          <xsd:enumeration value="Telefonlisten"/>
          <xsd:enumeration value="Urlaubsplanung"/>
          <xsd:enumeration value="Veranstaltungsleitfäden"/>
          <xsd:enumeration value="Weihnachtspost"/>
          <xsd:enumeration value="Zuständigkeit in Teams"/>
        </xsd:restriction>
      </xsd:simpleType>
    </xsd:element>
  </xsd:schema>
  <xsd:schema xmlns:xsd="http://www.w3.org/2001/XMLSchema" xmlns:dms="http://schemas.microsoft.com/office/2006/documentManagement/types" targetNamespace="e5349f85-0963-4a76-accb-83869b4517f7" elementFormDefault="qualified">
    <xsd:import namespace="http://schemas.microsoft.com/office/2006/documentManagement/types"/>
    <xsd:element name="Jahr" ma:index="11" nillable="true" ma:displayName="Jahr" ma:default="KJ2011" ma:format="Dropdown" ma:internalName="Jahr">
      <xsd:simpleType>
        <xsd:restriction base="dms:Choice">
          <xsd:enumeration value="(ohne)"/>
          <xsd:enumeration value="KJ2005"/>
          <xsd:enumeration value="KJ2006"/>
          <xsd:enumeration value="KJ2007"/>
          <xsd:enumeration value="KJ2008"/>
          <xsd:enumeration value="KJ2009"/>
          <xsd:enumeration value="KJ2010"/>
          <xsd:enumeration value="KJ2011"/>
          <xsd:enumeration value="KJ2012"/>
          <xsd:enumeration value="KJ2013"/>
          <xsd:enumeration value="KJ2014"/>
          <xsd:enumeration value="KJ2015"/>
        </xsd:restriction>
      </xsd:simpleType>
    </xsd:element>
    <xsd:element name="Status" ma:index="12" nillable="true" ma:displayName="Status" ma:format="Dropdown" ma:internalName="Status">
      <xsd:simpleType>
        <xsd:restriction base="dms:Choice">
          <xsd:enumeration value="(ohne)"/>
          <xsd:enumeration value="Aktuell"/>
          <xsd:enumeration value="Archiv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Dokumentenart xmlns="39263003-9805-4a75-a1dd-ba5c18a19d7b">Master Vorlagen</Dokumentenart>
    <Art xmlns="39263003-9805-4a75-a1dd-ba5c18a19d7b">Muster &amp; Vorlagen</Art>
    <ReportOwner xmlns="http://schemas.microsoft.com/sharepoint/v3">
      <UserInfo>
        <DisplayName>Tonecker, Michael</DisplayName>
        <AccountId>2292</AccountId>
        <AccountType/>
      </UserInfo>
    </ReportOwner>
    <Status xmlns="e5349f85-0963-4a76-accb-83869b4517f7" xsi:nil="true"/>
    <Jahr xmlns="e5349f85-0963-4a76-accb-83869b4517f7">KJ2015</Jah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657B92F7-8F9B-4E00-B375-718F258580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9263003-9805-4a75-a1dd-ba5c18a19d7b"/>
    <ds:schemaRef ds:uri="e5349f85-0963-4a76-accb-83869b4517f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1EB0582-5261-4DC4-A7B4-E74CD5B15D77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39263003-9805-4a75-a1dd-ba5c18a19d7b"/>
    <ds:schemaRef ds:uri="e5349f85-0963-4a76-accb-83869b4517f7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53990BD-22F0-41BB-A58E-ECCAA8C44D8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A20FBBD-1311-4E7D-9377-20A813070501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Lexware Master_16zu9_V1_03</Template>
  <TotalTime>0</TotalTime>
  <Words>787</Words>
  <Application>Microsoft Office PowerPoint</Application>
  <PresentationFormat>Breitbild</PresentationFormat>
  <Paragraphs>156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3" baseType="lpstr">
      <vt:lpstr>Arial</vt:lpstr>
      <vt:lpstr>Calibri</vt:lpstr>
      <vt:lpstr>Gill Sans</vt:lpstr>
      <vt:lpstr>Lato</vt:lpstr>
      <vt:lpstr>Lato Light</vt:lpstr>
      <vt:lpstr>Montserrat Semi Bold</vt:lpstr>
      <vt:lpstr>Times New Roman</vt:lpstr>
      <vt:lpstr>Verdana</vt:lpstr>
      <vt:lpstr>PPT Vorlage Lexware_20151008</vt:lpstr>
      <vt:lpstr>PowerPoint-Präsentation</vt:lpstr>
      <vt:lpstr>PowerPoint-Präsentation</vt:lpstr>
      <vt:lpstr>PowerPoint-Präsentation</vt:lpstr>
      <vt:lpstr>PowerPoint-Präsentation</vt:lpstr>
      <vt:lpstr>Information Model Standard: HL7 FHIR</vt:lpstr>
      <vt:lpstr>Focus of the Work</vt:lpstr>
      <vt:lpstr>UIMA</vt:lpstr>
      <vt:lpstr>FHIR-compatible interface for text mining results</vt:lpstr>
      <vt:lpstr>Results (I):  FHIR resources and container for text mining results </vt:lpstr>
      <vt:lpstr>Results (II): FHIR extensions Character Range and confidence  </vt:lpstr>
      <vt:lpstr>Results (III): Mapping the  text mining Output to FHIR Resources   </vt:lpstr>
      <vt:lpstr>Example „The patient has a cold“</vt:lpstr>
      <vt:lpstr>Conclusion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der Präsentation</dc:title>
  <dc:creator>Mueller, Marco</dc:creator>
  <dc:description>Optimiert für PowerPoint 2010</dc:description>
  <cp:lastModifiedBy>Schulz, Stefan</cp:lastModifiedBy>
  <cp:revision>306</cp:revision>
  <cp:lastPrinted>2015-03-26T15:47:14Z</cp:lastPrinted>
  <dcterms:created xsi:type="dcterms:W3CDTF">2017-05-07T13:45:25Z</dcterms:created>
  <dcterms:modified xsi:type="dcterms:W3CDTF">2019-08-30T05:14:18Z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0x0101007105871A78E5634D8DE597DEB8C32930</vt:lpwstr>
  </property>
</Properties>
</file>