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75" r:id="rId2"/>
    <p:sldId id="565" r:id="rId3"/>
    <p:sldId id="539" r:id="rId4"/>
    <p:sldId id="567" r:id="rId5"/>
    <p:sldId id="571" r:id="rId6"/>
    <p:sldId id="568" r:id="rId7"/>
    <p:sldId id="573" r:id="rId8"/>
    <p:sldId id="574" r:id="rId9"/>
    <p:sldId id="575" r:id="rId10"/>
    <p:sldId id="576" r:id="rId11"/>
    <p:sldId id="577" r:id="rId12"/>
    <p:sldId id="593" r:id="rId13"/>
    <p:sldId id="578" r:id="rId14"/>
    <p:sldId id="594" r:id="rId15"/>
    <p:sldId id="592" r:id="rId16"/>
    <p:sldId id="580" r:id="rId17"/>
    <p:sldId id="595" r:id="rId18"/>
    <p:sldId id="584" r:id="rId19"/>
    <p:sldId id="583" r:id="rId20"/>
    <p:sldId id="582" r:id="rId21"/>
    <p:sldId id="585" r:id="rId22"/>
    <p:sldId id="596" r:id="rId23"/>
    <p:sldId id="586" r:id="rId24"/>
    <p:sldId id="587" r:id="rId25"/>
    <p:sldId id="588" r:id="rId26"/>
    <p:sldId id="589" r:id="rId27"/>
    <p:sldId id="590" r:id="rId28"/>
    <p:sldId id="59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200"/>
    <a:srgbClr val="C8C800"/>
    <a:srgbClr val="CCFF33"/>
    <a:srgbClr val="DE0000"/>
    <a:srgbClr val="EAEAE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2833" autoAdjust="0"/>
  </p:normalViewPr>
  <p:slideViewPr>
    <p:cSldViewPr showGuides="1">
      <p:cViewPr varScale="1">
        <p:scale>
          <a:sx n="106" d="100"/>
          <a:sy n="106" d="100"/>
        </p:scale>
        <p:origin x="1782" y="96"/>
      </p:cViewPr>
      <p:guideLst>
        <p:guide orient="horz" pos="1207"/>
        <p:guide pos="2880"/>
      </p:guideLst>
    </p:cSldViewPr>
  </p:slideViewPr>
  <p:outlineViewPr>
    <p:cViewPr>
      <p:scale>
        <a:sx n="33" d="100"/>
        <a:sy n="33" d="100"/>
      </p:scale>
      <p:origin x="0" y="-1734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597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4FF98-B388-4DBD-B5C0-78EC082AEDBA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A09A-1B8A-44B0-BA9A-5FE5E833DE2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4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3A09A-1B8A-44B0-BA9A-5FE5E833DE2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84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3A09A-1B8A-44B0-BA9A-5FE5E833DE2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157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3A09A-1B8A-44B0-BA9A-5FE5E833DE2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76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3A09A-1B8A-44B0-BA9A-5FE5E833DE2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E68B4-3EAD-4EB7-8FA7-B05011BBDD25}" type="slidenum">
              <a:rPr lang="de-DE"/>
              <a:pPr/>
              <a:t>19</a:t>
            </a:fld>
            <a:endParaRPr lang="de-DE"/>
          </a:p>
        </p:txBody>
      </p:sp>
      <p:sp>
        <p:nvSpPr>
          <p:cNvPr id="164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18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D0B6B-A91B-41CB-A286-F5E2C6909954}" type="slidenum">
              <a:rPr lang="de-DE"/>
              <a:pPr/>
              <a:t>20</a:t>
            </a:fld>
            <a:endParaRPr lang="de-DE"/>
          </a:p>
        </p:txBody>
      </p:sp>
      <p:sp>
        <p:nvSpPr>
          <p:cNvPr id="164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19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6E6E-033A-4D60-9ED9-11596A845729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26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6E6E-033A-4D60-9ED9-11596A845729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95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6E6E-033A-4D60-9ED9-11596A845729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85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5613"/>
            <a:ext cx="9144000" cy="936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7470531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7146"/>
            <a:ext cx="9144000" cy="1417638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6E6E-033A-4D60-9ED9-11596A845729}" type="datetimeFigureOut">
              <a:rPr lang="en-GB" noProof="0" smtClean="0"/>
              <a:t>08/09/2015</a:t>
            </a:fld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A8B0-67D0-4603-9F13-21A9029475B7}" type="slidenum">
              <a:rPr lang="en-GB" noProof="0" smtClean="0"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525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6E6E-033A-4D60-9ED9-11596A845729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59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6E6E-033A-4D60-9ED9-11596A845729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10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6E6E-033A-4D60-9ED9-11596A845729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3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6E6E-033A-4D60-9ED9-11596A845729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6E6E-033A-4D60-9ED9-11596A845729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5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6E6E-033A-4D60-9ED9-11596A845729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2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6E6E-033A-4D60-9ED9-11596A845729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03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1600200"/>
            <a:ext cx="84969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96E6E-033A-4D60-9ED9-11596A845729}" type="datetimeFigureOut">
              <a:rPr lang="en-GB" smtClean="0"/>
              <a:t>08/09/2015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8A8B0-67D0-4603-9F13-21A9029475B7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Abgerundetes Rechteck 6"/>
          <p:cNvSpPr/>
          <p:nvPr userDrawn="1"/>
        </p:nvSpPr>
        <p:spPr>
          <a:xfrm>
            <a:off x="107504" y="1484784"/>
            <a:ext cx="8928992" cy="5328592"/>
          </a:xfrm>
          <a:prstGeom prst="roundRect">
            <a:avLst>
              <a:gd name="adj" fmla="val 26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31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50021"/>
        </a:buClr>
        <a:buFont typeface="Wingdings" pitchFamily="2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50021"/>
        </a:buClr>
        <a:buFont typeface="Wingdings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50021"/>
        </a:buClr>
        <a:buFont typeface="Wingdings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A50021"/>
        </a:buClr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A50021"/>
        </a:buClr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tertitel 2"/>
          <p:cNvSpPr txBox="1">
            <a:spLocks/>
          </p:cNvSpPr>
          <p:nvPr/>
        </p:nvSpPr>
        <p:spPr>
          <a:xfrm>
            <a:off x="6337" y="2468488"/>
            <a:ext cx="9136075" cy="1752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337" y="5661248"/>
            <a:ext cx="9136075" cy="1196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stefan.schulz@medunigraz.at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07504" y="1772816"/>
            <a:ext cx="8928992" cy="4032448"/>
          </a:xfrm>
          <a:prstGeom prst="roundRect">
            <a:avLst>
              <a:gd name="adj" fmla="val 26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7925" y="2204864"/>
            <a:ext cx="9136075" cy="1109985"/>
          </a:xfrm>
          <a:noFill/>
        </p:spPr>
        <p:txBody>
          <a:bodyPr>
            <a:normAutofit fontScale="90000"/>
          </a:bodyPr>
          <a:lstStyle/>
          <a:p>
            <a:r>
              <a:rPr lang="en-GB" b="1" dirty="0" smtClean="0"/>
              <a:t>Terminologies and ontologies - do we need standards for semantic artefacts?</a:t>
            </a:r>
            <a:endParaRPr lang="en-GB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79388" y="3717032"/>
            <a:ext cx="8713092" cy="1872208"/>
          </a:xfrm>
          <a:noFill/>
        </p:spPr>
        <p:txBody>
          <a:bodyPr>
            <a:noAutofit/>
          </a:bodyPr>
          <a:lstStyle/>
          <a:p>
            <a:r>
              <a:rPr lang="en-GB" sz="2800" b="1" dirty="0" smtClean="0"/>
              <a:t>Stefan Schulz</a:t>
            </a:r>
          </a:p>
          <a:p>
            <a:r>
              <a:rPr lang="en-GB" sz="2800" dirty="0" smtClean="0"/>
              <a:t>Institute for Medical Informatics, </a:t>
            </a:r>
            <a:br>
              <a:rPr lang="en-GB" sz="2800" dirty="0" smtClean="0"/>
            </a:br>
            <a:r>
              <a:rPr lang="en-GB" sz="2800" dirty="0" smtClean="0"/>
              <a:t>Statistics und Documentation</a:t>
            </a:r>
          </a:p>
          <a:p>
            <a:r>
              <a:rPr lang="en-GB" sz="2800" dirty="0" smtClean="0"/>
              <a:t>Medical University of Graz</a:t>
            </a:r>
            <a:endParaRPr lang="en-GB" sz="2800" dirty="0"/>
          </a:p>
        </p:txBody>
      </p:sp>
      <p:sp>
        <p:nvSpPr>
          <p:cNvPr id="4" name="Rechteck 3"/>
          <p:cNvSpPr/>
          <p:nvPr/>
        </p:nvSpPr>
        <p:spPr>
          <a:xfrm>
            <a:off x="251520" y="332656"/>
            <a:ext cx="62646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latin typeface="Minion"/>
              </a:rPr>
              <a:t>Semantics @ Roche Forum 2015</a:t>
            </a:r>
          </a:p>
          <a:p>
            <a:r>
              <a:rPr lang="en-GB" b="1" dirty="0" smtClean="0">
                <a:solidFill>
                  <a:schemeClr val="bg1"/>
                </a:solidFill>
                <a:latin typeface="Minion"/>
              </a:rPr>
              <a:t>September 8, 2015 | Basel, Switzerland 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323528" y="2224609"/>
            <a:ext cx="8208912" cy="1050647"/>
          </a:xfrm>
          <a:prstGeom prst="roundRect">
            <a:avLst>
              <a:gd name="adj" fmla="val 6591"/>
            </a:avLst>
          </a:prstGeom>
          <a:solidFill>
            <a:srgbClr val="5FCBEF">
              <a:lumMod val="20000"/>
              <a:lumOff val="8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Strategies for tailored semantic resources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215405"/>
            <a:ext cx="849694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Re-use existing resources, tolerate heterogeneity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Create and maintain application-specific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Join terminology / ontology standardisation /  activities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73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Reuse </a:t>
            </a:r>
            <a:r>
              <a:rPr lang="en-GB" dirty="0"/>
              <a:t>existing resources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52578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Tolerate semantic heterogeneity and </a:t>
            </a:r>
            <a:r>
              <a:rPr lang="en-GB" dirty="0" err="1" smtClean="0"/>
              <a:t>underspecification</a:t>
            </a:r>
            <a:r>
              <a:rPr lang="en-GB" dirty="0" smtClean="0"/>
              <a:t> including errors, unknown contexts</a:t>
            </a:r>
          </a:p>
          <a:p>
            <a:pPr lvl="1"/>
            <a:r>
              <a:rPr lang="en-GB" dirty="0" err="1" smtClean="0"/>
              <a:t>Hendler</a:t>
            </a:r>
            <a:r>
              <a:rPr lang="en-GB" dirty="0" smtClean="0"/>
              <a:t>: "A Little Semantics Goes A Long Way" (?)</a:t>
            </a:r>
          </a:p>
          <a:p>
            <a:r>
              <a:rPr lang="en-GB" dirty="0" smtClean="0"/>
              <a:t>Accept lack of precision when doing terminology / ontology mapping at term level</a:t>
            </a:r>
          </a:p>
          <a:p>
            <a:r>
              <a:rPr lang="en-GB" dirty="0" smtClean="0"/>
              <a:t>Appropriate where </a:t>
            </a:r>
            <a:br>
              <a:rPr lang="en-GB" dirty="0" smtClean="0"/>
            </a:br>
            <a:r>
              <a:rPr lang="en-GB" dirty="0" smtClean="0"/>
              <a:t>results do not need </a:t>
            </a:r>
            <a:br>
              <a:rPr lang="en-GB" dirty="0" smtClean="0"/>
            </a:br>
            <a:r>
              <a:rPr lang="en-GB" dirty="0" smtClean="0"/>
              <a:t>to be precise:</a:t>
            </a:r>
          </a:p>
          <a:p>
            <a:pPr lvl="1"/>
            <a:r>
              <a:rPr lang="en-GB" dirty="0" smtClean="0"/>
              <a:t>High recall document </a:t>
            </a:r>
            <a:br>
              <a:rPr lang="en-GB" dirty="0" smtClean="0"/>
            </a:br>
            <a:r>
              <a:rPr lang="en-GB" dirty="0" smtClean="0"/>
              <a:t>or fact retrieval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265263"/>
            <a:ext cx="3312368" cy="23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323528" y="3284984"/>
            <a:ext cx="8208912" cy="1050647"/>
          </a:xfrm>
          <a:prstGeom prst="roundRect">
            <a:avLst>
              <a:gd name="adj" fmla="val 6591"/>
            </a:avLst>
          </a:prstGeom>
          <a:solidFill>
            <a:srgbClr val="5FCBEF">
              <a:lumMod val="20000"/>
              <a:lumOff val="8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Strategies for tailored semantic resources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215405"/>
            <a:ext cx="849694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Re-use existing resources, tolerate heterogeneity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Create and maintain application-specific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Join terminology / ontology standardisation /  activities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75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Create application-specific </a:t>
            </a:r>
            <a:br>
              <a:rPr lang="en-GB" dirty="0" smtClean="0"/>
            </a:br>
            <a:r>
              <a:rPr lang="en-GB" dirty="0" smtClean="0"/>
              <a:t>resources from scratch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5069160"/>
          </a:xfrm>
        </p:spPr>
        <p:txBody>
          <a:bodyPr>
            <a:normAutofit/>
          </a:bodyPr>
          <a:lstStyle/>
          <a:p>
            <a:r>
              <a:rPr lang="en-GB" dirty="0" smtClean="0"/>
              <a:t>Use case driven terminology / ontology engineering</a:t>
            </a:r>
          </a:p>
          <a:p>
            <a:r>
              <a:rPr lang="en-GB" dirty="0" smtClean="0"/>
              <a:t>Tailored content, no unnecessary ballast</a:t>
            </a:r>
          </a:p>
          <a:p>
            <a:r>
              <a:rPr lang="en-GB" dirty="0" smtClean="0"/>
              <a:t>Pragmatic / idiosyncratic solutions prevent re-use / interoperability</a:t>
            </a:r>
          </a:p>
          <a:p>
            <a:r>
              <a:rPr lang="en-GB" dirty="0" smtClean="0"/>
              <a:t>Engineering /</a:t>
            </a:r>
            <a:br>
              <a:rPr lang="en-GB" dirty="0" smtClean="0"/>
            </a:br>
            <a:r>
              <a:rPr lang="en-GB" dirty="0" smtClean="0"/>
              <a:t>maintenance costs</a:t>
            </a:r>
          </a:p>
          <a:p>
            <a:r>
              <a:rPr lang="en-GB" dirty="0" smtClean="0"/>
              <a:t>Yet another species in</a:t>
            </a:r>
            <a:br>
              <a:rPr lang="en-GB" dirty="0" smtClean="0"/>
            </a:br>
            <a:r>
              <a:rPr lang="en-GB" dirty="0" smtClean="0"/>
              <a:t>the ontology zoo	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788024" y="3933056"/>
            <a:ext cx="3888432" cy="24006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"</a:t>
            </a:r>
            <a:r>
              <a:rPr lang="en-US" i="1" dirty="0" smtClean="0"/>
              <a:t>Deciding </a:t>
            </a:r>
            <a:r>
              <a:rPr lang="en-US" i="1" dirty="0"/>
              <a:t>whether a particular concept is a class in an ontology or an individual instance depends on what the potential applications of the ontology </a:t>
            </a:r>
            <a:r>
              <a:rPr lang="en-US" i="1" dirty="0" smtClean="0"/>
              <a:t>are.</a:t>
            </a:r>
            <a:r>
              <a:rPr lang="en-US" dirty="0" smtClean="0"/>
              <a:t>"</a:t>
            </a:r>
          </a:p>
          <a:p>
            <a:endParaRPr lang="en-US" dirty="0"/>
          </a:p>
          <a:p>
            <a:r>
              <a:rPr lang="en-US" dirty="0" smtClean="0"/>
              <a:t>Natasha </a:t>
            </a:r>
            <a:r>
              <a:rPr lang="en-US" dirty="0" err="1" smtClean="0"/>
              <a:t>Noy</a:t>
            </a:r>
            <a:r>
              <a:rPr lang="en-US" dirty="0" smtClean="0"/>
              <a:t> &amp; Deborah McGuinness:</a:t>
            </a:r>
            <a:br>
              <a:rPr lang="en-US" dirty="0" smtClean="0"/>
            </a:br>
            <a:r>
              <a:rPr lang="en-US" dirty="0" smtClean="0"/>
              <a:t>Ontology Development 101</a:t>
            </a:r>
          </a:p>
          <a:p>
            <a:r>
              <a:rPr lang="en-US" sz="1200" dirty="0"/>
              <a:t>http://protege.stanford.edu/publications/ontology_development/ontology101.pdf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374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323528" y="4394577"/>
            <a:ext cx="8496944" cy="1050647"/>
          </a:xfrm>
          <a:prstGeom prst="roundRect">
            <a:avLst>
              <a:gd name="adj" fmla="val 6591"/>
            </a:avLst>
          </a:prstGeom>
          <a:solidFill>
            <a:srgbClr val="5FCBEF">
              <a:lumMod val="20000"/>
              <a:lumOff val="8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Strategies for tailored semantic resources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215405"/>
            <a:ext cx="849694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Re-use existing resources, tolerate heterogeneity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Create and maintain application-specific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Join terminology / ontology standardisation /  activities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8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611560" y="5536688"/>
            <a:ext cx="8208912" cy="1050647"/>
          </a:xfrm>
          <a:prstGeom prst="roundRect">
            <a:avLst>
              <a:gd name="adj" fmla="val 6591"/>
            </a:avLst>
          </a:prstGeom>
          <a:solidFill>
            <a:srgbClr val="5FCBEF">
              <a:lumMod val="20000"/>
              <a:lumOff val="8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</p:txBody>
      </p:sp>
      <p:pic>
        <p:nvPicPr>
          <p:cNvPr id="37890" name="Picture 2" descr="http://completeselfprotection.com/wp-content/uploads/2012/01/why-reinvent-the-wheel-300x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612" y="1600199"/>
            <a:ext cx="3652884" cy="293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Contribute to develop existing </a:t>
            </a:r>
            <a:br>
              <a:rPr lang="en-GB" dirty="0" smtClean="0"/>
            </a:br>
            <a:r>
              <a:rPr lang="en-GB" dirty="0" smtClean="0"/>
              <a:t>(content) standards / specifications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00199"/>
            <a:ext cx="8496944" cy="5069161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Join communities that use </a:t>
            </a:r>
            <a:br>
              <a:rPr lang="en-GB" dirty="0" smtClean="0"/>
            </a:br>
            <a:r>
              <a:rPr lang="en-GB" dirty="0" smtClean="0"/>
              <a:t>common terminology / </a:t>
            </a:r>
            <a:br>
              <a:rPr lang="en-GB" dirty="0" smtClean="0"/>
            </a:br>
            <a:r>
              <a:rPr lang="en-GB" dirty="0" smtClean="0"/>
              <a:t>ontology specifications</a:t>
            </a:r>
          </a:p>
          <a:p>
            <a:r>
              <a:rPr lang="en-GB" dirty="0" smtClean="0"/>
              <a:t>Contribute to development / </a:t>
            </a:r>
            <a:br>
              <a:rPr lang="en-GB" dirty="0" smtClean="0"/>
            </a:br>
            <a:r>
              <a:rPr lang="en-GB" dirty="0" smtClean="0"/>
              <a:t>maintenance</a:t>
            </a:r>
          </a:p>
          <a:p>
            <a:r>
              <a:rPr lang="en-GB" dirty="0" smtClean="0"/>
              <a:t>Ontologies</a:t>
            </a:r>
          </a:p>
          <a:p>
            <a:pPr lvl="1"/>
            <a:r>
              <a:rPr lang="en-GB" dirty="0" smtClean="0"/>
              <a:t>objective descriptions of a domain </a:t>
            </a:r>
            <a:br>
              <a:rPr lang="en-GB" dirty="0" smtClean="0"/>
            </a:br>
            <a:r>
              <a:rPr lang="en-GB" dirty="0" smtClean="0"/>
              <a:t>and not as application-specific </a:t>
            </a:r>
            <a:br>
              <a:rPr lang="en-GB" dirty="0" smtClean="0"/>
            </a:br>
            <a:r>
              <a:rPr lang="en-GB" dirty="0" smtClean="0"/>
              <a:t>knowledge bases (scientific realism*)</a:t>
            </a:r>
          </a:p>
          <a:p>
            <a:pPr lvl="1"/>
            <a:r>
              <a:rPr lang="en-GB" dirty="0" smtClean="0"/>
              <a:t>Only express what is universally true</a:t>
            </a:r>
          </a:p>
          <a:p>
            <a:r>
              <a:rPr lang="en-GB" dirty="0" smtClean="0"/>
              <a:t>Examples</a:t>
            </a:r>
          </a:p>
          <a:p>
            <a:pPr lvl="1"/>
            <a:r>
              <a:rPr lang="en-GB" dirty="0" smtClean="0"/>
              <a:t>SNOMED CT</a:t>
            </a:r>
          </a:p>
          <a:p>
            <a:pPr lvl="1"/>
            <a:r>
              <a:rPr lang="en-GB" dirty="0" smtClean="0"/>
              <a:t>OBO Foundry</a:t>
            </a:r>
          </a:p>
          <a:p>
            <a:pPr lvl="1"/>
            <a:r>
              <a:rPr lang="en-GB" dirty="0" smtClean="0"/>
              <a:t>Upper-level ontologies (BFO, DOLCE, </a:t>
            </a:r>
            <a:r>
              <a:rPr lang="en-GB" dirty="0" err="1" smtClean="0"/>
              <a:t>BioTop</a:t>
            </a:r>
            <a:r>
              <a:rPr lang="en-GB" dirty="0" smtClean="0"/>
              <a:t>)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hteck 3"/>
          <p:cNvSpPr/>
          <p:nvPr/>
        </p:nvSpPr>
        <p:spPr>
          <a:xfrm>
            <a:off x="179512" y="6567879"/>
            <a:ext cx="8856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Barry </a:t>
            </a:r>
            <a:r>
              <a:rPr lang="en-US" sz="1400" dirty="0" smtClean="0"/>
              <a:t>Smith (2004) Beyond </a:t>
            </a:r>
            <a:r>
              <a:rPr lang="en-US" sz="1400" dirty="0"/>
              <a:t>Concepts: Ontology as Reality </a:t>
            </a:r>
            <a:r>
              <a:rPr lang="en-US" sz="1400" dirty="0" smtClean="0"/>
              <a:t>Representation. A. </a:t>
            </a:r>
            <a:r>
              <a:rPr lang="en-US" sz="1400" dirty="0" err="1" smtClean="0"/>
              <a:t>Varzi</a:t>
            </a:r>
            <a:r>
              <a:rPr lang="en-US" sz="1400" dirty="0" smtClean="0"/>
              <a:t> </a:t>
            </a:r>
            <a:r>
              <a:rPr lang="en-US" sz="1400" dirty="0"/>
              <a:t>and </a:t>
            </a:r>
            <a:r>
              <a:rPr lang="en-US" sz="1400" dirty="0" smtClean="0"/>
              <a:t>l. </a:t>
            </a:r>
            <a:r>
              <a:rPr lang="en-US" sz="1400" dirty="0" err="1" smtClean="0"/>
              <a:t>Vieu</a:t>
            </a:r>
            <a:r>
              <a:rPr lang="en-US" sz="1400" dirty="0" smtClean="0"/>
              <a:t>, Proc. of </a:t>
            </a:r>
            <a:r>
              <a:rPr lang="en-US" sz="1400" dirty="0"/>
              <a:t>FOIS 2004.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2340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err="1" smtClean="0"/>
              <a:t>Ontologien</a:t>
            </a:r>
            <a:r>
              <a:rPr lang="en-GB" sz="4800" dirty="0" smtClean="0"/>
              <a:t> in der </a:t>
            </a:r>
            <a:r>
              <a:rPr lang="en-GB" sz="4800" dirty="0" err="1" smtClean="0"/>
              <a:t>Wissenschaft</a:t>
            </a:r>
            <a:endParaRPr lang="en-GB" sz="4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SNOMED 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47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err="1" smtClean="0"/>
              <a:t>Ontologien</a:t>
            </a:r>
            <a:r>
              <a:rPr lang="en-GB" sz="4800" dirty="0" smtClean="0"/>
              <a:t> in der </a:t>
            </a:r>
            <a:r>
              <a:rPr lang="en-GB" sz="4800" dirty="0" err="1" smtClean="0"/>
              <a:t>Wissenschaft</a:t>
            </a:r>
            <a:endParaRPr lang="en-GB" sz="4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SNOMED CT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152"/>
          </a:xfrm>
        </p:spPr>
        <p:txBody>
          <a:bodyPr/>
          <a:lstStyle/>
          <a:p>
            <a:r>
              <a:rPr lang="en-GB" dirty="0" smtClean="0"/>
              <a:t>Terminology / Ontology that represents entities relevant for clinical documentation </a:t>
            </a:r>
          </a:p>
          <a:p>
            <a:r>
              <a:rPr lang="en-GB" dirty="0" smtClean="0"/>
              <a:t>Approx. 300, 000 representational units ("concepts")</a:t>
            </a:r>
          </a:p>
          <a:p>
            <a:r>
              <a:rPr lang="en-GB" dirty="0" smtClean="0"/>
              <a:t>Formal definitions in OWL-EL</a:t>
            </a:r>
          </a:p>
          <a:p>
            <a:r>
              <a:rPr lang="en-GB" dirty="0" smtClean="0"/>
              <a:t>Terms in several languages</a:t>
            </a:r>
          </a:p>
          <a:p>
            <a:pPr lvl="1"/>
            <a:r>
              <a:rPr lang="en-GB" dirty="0" smtClean="0"/>
              <a:t>Fully specified names: non-ambiguous labels</a:t>
            </a:r>
          </a:p>
          <a:p>
            <a:pPr lvl="1"/>
            <a:r>
              <a:rPr lang="en-GB" dirty="0" smtClean="0"/>
              <a:t>Synonyms: close-to user terms</a:t>
            </a:r>
          </a:p>
          <a:p>
            <a:r>
              <a:rPr lang="en-GB" dirty="0" smtClean="0"/>
              <a:t>Maintained by IHTSDO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80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IHTSDO: International Health Standards Development Organisation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56792"/>
            <a:ext cx="6408712" cy="489837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262877" y="6381328"/>
            <a:ext cx="2405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</a:t>
            </a:r>
            <a:r>
              <a:rPr lang="en-GB" dirty="0" smtClean="0"/>
              <a:t>www.ihtsdo.org/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4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SNOMED CT as terminology</a:t>
            </a:r>
            <a:endParaRPr lang="en-GB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7700" t="42647" r="47779"/>
          <a:stretch/>
        </p:blipFill>
        <p:spPr>
          <a:xfrm>
            <a:off x="688511" y="2234382"/>
            <a:ext cx="7766978" cy="3820513"/>
          </a:xfrm>
          <a:prstGeom prst="rect">
            <a:avLst/>
          </a:prstGeom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6156176" y="2780085"/>
            <a:ext cx="2736304" cy="864939"/>
          </a:xfrm>
          <a:prstGeom prst="wedgeRoundRectCallout">
            <a:avLst>
              <a:gd name="adj1" fmla="val -77534"/>
              <a:gd name="adj2" fmla="val 27205"/>
              <a:gd name="adj3" fmla="val 16667"/>
            </a:avLst>
          </a:prstGeom>
          <a:solidFill>
            <a:srgbClr val="FFFF99"/>
          </a:solidFill>
          <a:ln w="952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r>
              <a:rPr lang="en-GB" sz="2000" dirty="0" smtClean="0"/>
              <a:t>Code + </a:t>
            </a:r>
          </a:p>
          <a:p>
            <a:r>
              <a:rPr lang="en-GB" sz="2000" dirty="0" smtClean="0"/>
              <a:t>Fully Specified Name</a:t>
            </a:r>
            <a:endParaRPr lang="en-GB" sz="2000" dirty="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5796136" y="4437112"/>
            <a:ext cx="1871663" cy="648072"/>
          </a:xfrm>
          <a:prstGeom prst="wedgeRoundRectCallout">
            <a:avLst>
              <a:gd name="adj1" fmla="val -102672"/>
              <a:gd name="adj2" fmla="val 14068"/>
              <a:gd name="adj3" fmla="val 16667"/>
            </a:avLst>
          </a:prstGeom>
          <a:solidFill>
            <a:srgbClr val="FFFF99"/>
          </a:solidFill>
          <a:ln w="952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r>
              <a:rPr lang="en-GB" sz="2000" dirty="0" smtClean="0"/>
              <a:t>Synonyms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005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22044" t="20601" r="42125" b="15700"/>
          <a:stretch/>
        </p:blipFill>
        <p:spPr>
          <a:xfrm>
            <a:off x="1847360" y="1556792"/>
            <a:ext cx="5256584" cy="525658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660232" y="6444044"/>
            <a:ext cx="2418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Newsweek, 3 Sept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86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SNOMED CT as ontology</a:t>
            </a:r>
            <a:endParaRPr lang="en-GB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19" y="1628800"/>
            <a:ext cx="4331709" cy="207719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72818"/>
            <a:ext cx="4053840" cy="114014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8" y="3738310"/>
            <a:ext cx="6207443" cy="874109"/>
          </a:xfrm>
          <a:prstGeom prst="rect">
            <a:avLst/>
          </a:prstGeom>
        </p:spPr>
      </p:pic>
      <p:sp>
        <p:nvSpPr>
          <p:cNvPr id="1645573" name="AutoShape 5"/>
          <p:cNvSpPr>
            <a:spLocks noChangeArrowheads="1"/>
          </p:cNvSpPr>
          <p:nvPr/>
        </p:nvSpPr>
        <p:spPr bwMode="auto">
          <a:xfrm>
            <a:off x="4860032" y="4249896"/>
            <a:ext cx="4112460" cy="2375743"/>
          </a:xfrm>
          <a:prstGeom prst="wedgeRoundRectCallout">
            <a:avLst>
              <a:gd name="adj1" fmla="val -66360"/>
              <a:gd name="adj2" fmla="val -53276"/>
              <a:gd name="adj3" fmla="val 16667"/>
            </a:avLst>
          </a:prstGeom>
          <a:solidFill>
            <a:srgbClr val="FFFF99"/>
          </a:solidFill>
          <a:ln w="952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en-GB" b="1" dirty="0" smtClean="0"/>
              <a:t>Ontology axioms</a:t>
            </a:r>
            <a:r>
              <a:rPr lang="en-GB" dirty="0" smtClean="0"/>
              <a:t>:</a:t>
            </a:r>
          </a:p>
          <a:p>
            <a:pPr algn="ctr"/>
            <a:endParaRPr lang="en-GB" sz="700" dirty="0" smtClean="0"/>
          </a:p>
          <a:p>
            <a:r>
              <a:rPr lang="en-GB" i="1" dirty="0" smtClean="0"/>
              <a:t>C</a:t>
            </a:r>
            <a:r>
              <a:rPr lang="en-GB" i="1" baseline="-25000" dirty="0" smtClean="0"/>
              <a:t>1</a:t>
            </a:r>
            <a:r>
              <a:rPr lang="en-GB" i="1" dirty="0" smtClean="0"/>
              <a:t> – </a:t>
            </a:r>
            <a:r>
              <a:rPr lang="en-GB" i="1" dirty="0" err="1" smtClean="0"/>
              <a:t>Rel</a:t>
            </a:r>
            <a:r>
              <a:rPr lang="en-GB" i="1" dirty="0" smtClean="0"/>
              <a:t> – C</a:t>
            </a:r>
            <a:r>
              <a:rPr lang="en-GB" i="1" baseline="-25000" dirty="0" smtClean="0"/>
              <a:t>2</a:t>
            </a:r>
            <a:r>
              <a:rPr lang="en-GB" i="1" dirty="0" smtClean="0"/>
              <a:t>   </a:t>
            </a:r>
            <a:r>
              <a:rPr lang="en-GB" dirty="0" smtClean="0"/>
              <a:t>triples interpreted as:</a:t>
            </a:r>
            <a:br>
              <a:rPr lang="en-GB" dirty="0" smtClean="0"/>
            </a:br>
            <a:endParaRPr lang="en-GB" sz="700" dirty="0" smtClean="0"/>
          </a:p>
          <a:p>
            <a:r>
              <a:rPr lang="en-GB" dirty="0" smtClean="0">
                <a:sym typeface="Symbol" pitchFamily="18" charset="2"/>
              </a:rPr>
              <a:t>(FOL)   </a:t>
            </a:r>
            <a:r>
              <a:rPr lang="en-GB" i="1" dirty="0" smtClean="0">
                <a:sym typeface="Symbol" pitchFamily="18" charset="2"/>
              </a:rPr>
              <a:t>x: </a:t>
            </a:r>
            <a:r>
              <a:rPr lang="en-GB" i="1" dirty="0" err="1" smtClean="0">
                <a:sym typeface="Symbol" pitchFamily="18" charset="2"/>
              </a:rPr>
              <a:t>instanceOf</a:t>
            </a:r>
            <a:r>
              <a:rPr lang="en-GB" i="1" dirty="0" smtClean="0">
                <a:sym typeface="Symbol" pitchFamily="18" charset="2"/>
              </a:rPr>
              <a:t> </a:t>
            </a:r>
            <a:r>
              <a:rPr lang="en-GB" dirty="0" smtClean="0">
                <a:sym typeface="Symbol" pitchFamily="18" charset="2"/>
              </a:rPr>
              <a:t>(</a:t>
            </a:r>
            <a:r>
              <a:rPr lang="en-GB" i="1" dirty="0" smtClean="0">
                <a:sym typeface="Symbol" pitchFamily="18" charset="2"/>
              </a:rPr>
              <a:t>x, </a:t>
            </a:r>
            <a:r>
              <a:rPr lang="en-GB" i="1" dirty="0"/>
              <a:t>C</a:t>
            </a:r>
            <a:r>
              <a:rPr lang="en-GB" i="1" baseline="-25000" dirty="0"/>
              <a:t>1</a:t>
            </a:r>
            <a:r>
              <a:rPr lang="en-GB" dirty="0" smtClean="0">
                <a:sym typeface="Symbol" pitchFamily="18" charset="2"/>
              </a:rPr>
              <a:t>)  </a:t>
            </a:r>
            <a:r>
              <a:rPr lang="en-GB" i="1" dirty="0" smtClean="0">
                <a:sym typeface="Symbol" pitchFamily="18" charset="2"/>
              </a:rPr>
              <a:t> </a:t>
            </a:r>
            <a:br>
              <a:rPr lang="en-GB" i="1" dirty="0" smtClean="0">
                <a:sym typeface="Symbol" pitchFamily="18" charset="2"/>
              </a:rPr>
            </a:br>
            <a:r>
              <a:rPr lang="en-GB" i="1" dirty="0" smtClean="0">
                <a:sym typeface="Symbol" pitchFamily="18" charset="2"/>
              </a:rPr>
              <a:t>                 </a:t>
            </a:r>
            <a:r>
              <a:rPr lang="en-GB" dirty="0" smtClean="0">
                <a:sym typeface="Symbol" pitchFamily="18" charset="2"/>
              </a:rPr>
              <a:t></a:t>
            </a:r>
            <a:r>
              <a:rPr lang="en-GB" i="1" dirty="0" smtClean="0">
                <a:sym typeface="Symbol" pitchFamily="18" charset="2"/>
              </a:rPr>
              <a:t>y: </a:t>
            </a:r>
            <a:r>
              <a:rPr lang="en-GB" i="1" dirty="0" err="1" smtClean="0">
                <a:sym typeface="Symbol" pitchFamily="18" charset="2"/>
              </a:rPr>
              <a:t>instanceOf</a:t>
            </a:r>
            <a:r>
              <a:rPr lang="en-GB" i="1" dirty="0" smtClean="0">
                <a:sym typeface="Symbol" pitchFamily="18" charset="2"/>
              </a:rPr>
              <a:t> </a:t>
            </a:r>
            <a:r>
              <a:rPr lang="en-GB" dirty="0" smtClean="0">
                <a:sym typeface="Symbol" pitchFamily="18" charset="2"/>
              </a:rPr>
              <a:t>(</a:t>
            </a:r>
            <a:r>
              <a:rPr lang="en-GB" i="1" dirty="0" smtClean="0"/>
              <a:t>C</a:t>
            </a:r>
            <a:r>
              <a:rPr lang="en-GB" i="1" baseline="-25000" dirty="0" smtClean="0"/>
              <a:t>2</a:t>
            </a:r>
            <a:r>
              <a:rPr lang="en-GB" dirty="0" smtClean="0">
                <a:sym typeface="Symbol" pitchFamily="18" charset="2"/>
              </a:rPr>
              <a:t>)</a:t>
            </a:r>
            <a:r>
              <a:rPr lang="en-GB" i="1" dirty="0" smtClean="0">
                <a:sym typeface="Symbol" pitchFamily="18" charset="2"/>
              </a:rPr>
              <a:t> </a:t>
            </a:r>
            <a:r>
              <a:rPr lang="en-GB" dirty="0" smtClean="0">
                <a:solidFill>
                  <a:srgbClr val="000000"/>
                </a:solidFill>
                <a:sym typeface="Symbol" pitchFamily="18" charset="2"/>
              </a:rPr>
              <a:t></a:t>
            </a:r>
            <a:r>
              <a:rPr lang="en-GB" i="1" dirty="0" smtClean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lang="en-GB" i="1" dirty="0" err="1" smtClean="0">
                <a:sym typeface="Symbol" pitchFamily="18" charset="2"/>
              </a:rPr>
              <a:t>Rel</a:t>
            </a:r>
            <a:r>
              <a:rPr lang="en-GB" i="1" dirty="0" smtClean="0">
                <a:sym typeface="Symbol" pitchFamily="18" charset="2"/>
              </a:rPr>
              <a:t> </a:t>
            </a:r>
            <a:r>
              <a:rPr lang="en-GB" dirty="0" smtClean="0">
                <a:sym typeface="Symbol" pitchFamily="18" charset="2"/>
              </a:rPr>
              <a:t>(</a:t>
            </a:r>
            <a:r>
              <a:rPr lang="en-GB" i="1" dirty="0" smtClean="0">
                <a:sym typeface="Symbol" pitchFamily="18" charset="2"/>
              </a:rPr>
              <a:t>x, y</a:t>
            </a:r>
            <a:r>
              <a:rPr lang="en-GB" dirty="0" smtClean="0">
                <a:sym typeface="Symbol" pitchFamily="18" charset="2"/>
              </a:rPr>
              <a:t>)</a:t>
            </a:r>
          </a:p>
          <a:p>
            <a:endParaRPr lang="en-GB" sz="700" dirty="0" smtClean="0">
              <a:sym typeface="Symbol" pitchFamily="18" charset="2"/>
            </a:endParaRPr>
          </a:p>
          <a:p>
            <a:r>
              <a:rPr lang="en-GB" dirty="0" smtClean="0"/>
              <a:t>(DL) </a:t>
            </a:r>
            <a:r>
              <a:rPr lang="en-GB" i="1" dirty="0" smtClean="0"/>
              <a:t>     C</a:t>
            </a:r>
            <a:r>
              <a:rPr lang="en-GB" i="1" baseline="-25000" dirty="0" smtClean="0"/>
              <a:t>1 </a:t>
            </a:r>
            <a:r>
              <a:rPr lang="en-GB" dirty="0" err="1" smtClean="0"/>
              <a:t>subclassOf</a:t>
            </a:r>
            <a:r>
              <a:rPr lang="en-GB" dirty="0" smtClean="0"/>
              <a:t> </a:t>
            </a:r>
            <a:r>
              <a:rPr lang="en-GB" b="1" dirty="0" err="1" smtClean="0"/>
              <a:t>Rel</a:t>
            </a:r>
            <a:r>
              <a:rPr lang="en-GB" dirty="0" smtClean="0"/>
              <a:t> some </a:t>
            </a:r>
            <a:r>
              <a:rPr lang="en-GB" i="1" dirty="0" smtClean="0"/>
              <a:t>C</a:t>
            </a:r>
            <a:r>
              <a:rPr lang="en-GB" i="1" baseline="-25000" dirty="0" smtClean="0"/>
              <a:t>2</a:t>
            </a:r>
            <a:endParaRPr lang="en-GB" sz="1600" dirty="0"/>
          </a:p>
        </p:txBody>
      </p:sp>
      <p:sp>
        <p:nvSpPr>
          <p:cNvPr id="1645574" name="AutoShape 6"/>
          <p:cNvSpPr>
            <a:spLocks noChangeArrowheads="1"/>
          </p:cNvSpPr>
          <p:nvPr/>
        </p:nvSpPr>
        <p:spPr bwMode="auto">
          <a:xfrm>
            <a:off x="354119" y="5085185"/>
            <a:ext cx="3476344" cy="1772816"/>
          </a:xfrm>
          <a:prstGeom prst="wedgeRoundRectCallout">
            <a:avLst>
              <a:gd name="adj1" fmla="val -19271"/>
              <a:gd name="adj2" fmla="val -84744"/>
              <a:gd name="adj3" fmla="val 16667"/>
            </a:avLst>
          </a:prstGeom>
          <a:solidFill>
            <a:srgbClr val="FFFF99"/>
          </a:solidFill>
          <a:ln w="952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10000"/>
              </a:lnSpc>
            </a:pPr>
            <a:r>
              <a:rPr lang="en-GB" sz="1600" b="1" dirty="0" smtClean="0"/>
              <a:t>Relations (OWL object properties ): </a:t>
            </a:r>
          </a:p>
          <a:p>
            <a:pPr>
              <a:lnSpc>
                <a:spcPct val="110000"/>
              </a:lnSpc>
            </a:pPr>
            <a:endParaRPr lang="en-GB" sz="700" b="1" dirty="0"/>
          </a:p>
          <a:p>
            <a:pPr>
              <a:lnSpc>
                <a:spcPct val="110000"/>
              </a:lnSpc>
            </a:pPr>
            <a:r>
              <a:rPr lang="en-GB" sz="1600" b="1" dirty="0" smtClean="0"/>
              <a:t>e.g.</a:t>
            </a:r>
            <a:br>
              <a:rPr lang="en-GB" sz="1600" b="1" dirty="0" smtClean="0"/>
            </a:br>
            <a:r>
              <a:rPr lang="en-GB" sz="1600" b="1" dirty="0" smtClean="0"/>
              <a:t>Associated morphology</a:t>
            </a:r>
          </a:p>
          <a:p>
            <a:pPr>
              <a:lnSpc>
                <a:spcPct val="110000"/>
              </a:lnSpc>
            </a:pPr>
            <a:r>
              <a:rPr lang="en-GB" sz="1600" b="1" dirty="0" smtClean="0"/>
              <a:t>Associated procedure</a:t>
            </a:r>
            <a:br>
              <a:rPr lang="en-GB" sz="1600" b="1" dirty="0" smtClean="0"/>
            </a:br>
            <a:r>
              <a:rPr lang="en-GB" sz="1600" b="1" dirty="0" smtClean="0"/>
              <a:t>Finding site</a:t>
            </a:r>
            <a:r>
              <a:rPr lang="en-GB" sz="1200" b="1" dirty="0" smtClean="0"/>
              <a:t>   </a:t>
            </a:r>
            <a:r>
              <a:rPr lang="en-GB" sz="1600" b="1" dirty="0" smtClean="0"/>
              <a:t> </a:t>
            </a:r>
          </a:p>
          <a:p>
            <a:pPr algn="ctr">
              <a:lnSpc>
                <a:spcPct val="110000"/>
              </a:lnSpc>
            </a:pPr>
            <a:endParaRPr lang="en-GB" sz="1100" b="1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5220072" y="3054383"/>
            <a:ext cx="2448421" cy="865187"/>
          </a:xfrm>
          <a:prstGeom prst="wedgeRoundRectCallout">
            <a:avLst>
              <a:gd name="adj1" fmla="val -85396"/>
              <a:gd name="adj2" fmla="val 2480"/>
              <a:gd name="adj3" fmla="val 16667"/>
            </a:avLst>
          </a:prstGeom>
          <a:solidFill>
            <a:srgbClr val="FFFF99"/>
          </a:solidFill>
          <a:ln w="952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r>
              <a:rPr lang="en-GB" dirty="0" smtClean="0"/>
              <a:t>Multiple subclass </a:t>
            </a:r>
            <a:r>
              <a:rPr lang="en-GB" dirty="0"/>
              <a:t>h</a:t>
            </a:r>
            <a:r>
              <a:rPr lang="en-GB" dirty="0" smtClean="0"/>
              <a:t>ierarchies (is-a)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28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4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4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573" grpId="0" animBg="1"/>
      <p:bldP spid="1645574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Biomedical Ontology (OBO) Foundry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19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Biomedical Ontology (OBO) Foundry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Suite </a:t>
            </a:r>
            <a:r>
              <a:rPr lang="en-US" sz="2800" dirty="0"/>
              <a:t>of orthogonal interoperable </a:t>
            </a:r>
            <a:r>
              <a:rPr lang="en-US" sz="2800" dirty="0" smtClean="0"/>
              <a:t>reference </a:t>
            </a:r>
            <a:br>
              <a:rPr lang="en-US" sz="2800" dirty="0" smtClean="0"/>
            </a:br>
            <a:r>
              <a:rPr lang="en-US" sz="2800" dirty="0" smtClean="0"/>
              <a:t>ontologies </a:t>
            </a:r>
            <a:r>
              <a:rPr lang="en-US" sz="2800" dirty="0"/>
              <a:t>in the biomedical </a:t>
            </a:r>
            <a:r>
              <a:rPr lang="en-US" sz="2800" dirty="0" smtClean="0"/>
              <a:t>domain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8914" name="Picture 2" descr="The Open Biological and Biomedical Ontology Found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18" y="160020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852936"/>
            <a:ext cx="7296150" cy="357187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292080" y="6424811"/>
            <a:ext cx="26054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http://www.obofoundry.org/</a:t>
            </a:r>
          </a:p>
        </p:txBody>
      </p:sp>
    </p:spTree>
    <p:extLst>
      <p:ext uri="{BB962C8B-B14F-4D97-AF65-F5344CB8AC3E}">
        <p14:creationId xmlns:p14="http://schemas.microsoft.com/office/powerpoint/2010/main" val="36576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Biomedical Ontology (OBO) Foundry</a:t>
            </a:r>
            <a:endParaRPr lang="en-GB" dirty="0"/>
          </a:p>
        </p:txBody>
      </p:sp>
      <p:graphicFrame>
        <p:nvGraphicFramePr>
          <p:cNvPr id="7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444281"/>
              </p:ext>
            </p:extLst>
          </p:nvPr>
        </p:nvGraphicFramePr>
        <p:xfrm>
          <a:off x="304800" y="1559767"/>
          <a:ext cx="8534400" cy="5181601"/>
        </p:xfrm>
        <a:graphic>
          <a:graphicData uri="http://schemas.openxmlformats.org/drawingml/2006/table">
            <a:tbl>
              <a:tblPr/>
              <a:tblGrid>
                <a:gridCol w="1908175"/>
                <a:gridCol w="1216025"/>
                <a:gridCol w="1143000"/>
                <a:gridCol w="1295400"/>
                <a:gridCol w="1300163"/>
                <a:gridCol w="1671637"/>
              </a:tblGrid>
              <a:tr h="7270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RELATION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 TO TIME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GRANULARITY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CONTINUANT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OCCURRENT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</a:tr>
              <a:tr h="846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INDEPENDENT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DEPENDENT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</a:tr>
              <a:tr h="152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ORGAN AND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ORGANISM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Organism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(NCBI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Taxonomy)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Anatomical Entity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(FMA, CARO)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Organ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Function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(FMP, CPRO)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Phenotypic Quality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(PaTO)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Biological Process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(GO)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CELL AND CELLULAR COMPONENT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Cell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(CL)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Cellular Component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(FMA, GO)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Cellular Function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(GO)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MOLECULE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Molecule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ChEBI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SO,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RnaO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Molecular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Function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(GO)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Molecular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Process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(GO)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Line 40"/>
          <p:cNvSpPr>
            <a:spLocks noChangeShapeType="1"/>
          </p:cNvSpPr>
          <p:nvPr/>
        </p:nvSpPr>
        <p:spPr bwMode="auto">
          <a:xfrm>
            <a:off x="317500" y="1616968"/>
            <a:ext cx="1905000" cy="15240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98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/>
          <p:cNvSpPr/>
          <p:nvPr/>
        </p:nvSpPr>
        <p:spPr>
          <a:xfrm>
            <a:off x="683568" y="2852936"/>
            <a:ext cx="3358879" cy="3456385"/>
          </a:xfrm>
          <a:prstGeom prst="roundRect">
            <a:avLst>
              <a:gd name="adj" fmla="val 6591"/>
            </a:avLst>
          </a:prstGeom>
          <a:solidFill>
            <a:srgbClr val="5FCBEF">
              <a:lumMod val="20000"/>
              <a:lumOff val="8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Classes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4860032" y="2852936"/>
            <a:ext cx="3358879" cy="3456385"/>
          </a:xfrm>
          <a:prstGeom prst="roundRect">
            <a:avLst>
              <a:gd name="adj" fmla="val 6591"/>
            </a:avLst>
          </a:prstGeom>
          <a:solidFill>
            <a:srgbClr val="5FCBEF">
              <a:lumMod val="20000"/>
              <a:lumOff val="80000"/>
            </a:srgbClr>
          </a:solidFill>
          <a:ln w="19050" cap="rnd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Relations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Upper Level Ontologies</a:t>
            </a:r>
            <a:endParaRPr lang="en-GB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528193"/>
            <a:ext cx="8496944" cy="168478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Strict categorization through limited set of top classes and relations</a:t>
            </a:r>
          </a:p>
          <a:p>
            <a:r>
              <a:rPr lang="en-GB" sz="2400" dirty="0" smtClean="0"/>
              <a:t>Examples: DOLCE, BFO, SSIO, UFO, GFO, SUMO, </a:t>
            </a:r>
            <a:r>
              <a:rPr lang="en-GB" sz="2400" dirty="0" err="1" smtClean="0"/>
              <a:t>BioTopLite</a:t>
            </a:r>
            <a:endParaRPr lang="en-GB" sz="2400" dirty="0" smtClean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827584" y="3429000"/>
            <a:ext cx="308811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Disposition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Function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Immaterial object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Information object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Material object	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Process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Quality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Role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Temporal region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Value region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Inhaltsplatzhalter 4"/>
          <p:cNvSpPr txBox="1">
            <a:spLocks/>
          </p:cNvSpPr>
          <p:nvPr/>
        </p:nvSpPr>
        <p:spPr>
          <a:xfrm>
            <a:off x="4932040" y="3429000"/>
            <a:ext cx="3256330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at some time	</a:t>
            </a:r>
          </a:p>
          <a:p>
            <a:pPr marL="342900" marR="0" lvl="0" indent="-34290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includes</a:t>
            </a:r>
          </a:p>
          <a:p>
            <a:pPr marL="742950" marR="0" lvl="1" indent="-28575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has part</a:t>
            </a:r>
          </a:p>
          <a:p>
            <a:pPr marL="1143000" marR="0" lvl="2" indent="-22860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has boundary</a:t>
            </a:r>
          </a:p>
          <a:p>
            <a:pPr marL="1143000" marR="0" lvl="2" indent="-22860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has granular part</a:t>
            </a:r>
          </a:p>
          <a:p>
            <a:pPr marL="1143000" marR="0" lvl="2" indent="-22860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has component part</a:t>
            </a:r>
          </a:p>
          <a:p>
            <a:pPr marL="742950" marR="0" lvl="1" indent="-28575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is bearer of</a:t>
            </a:r>
          </a:p>
          <a:p>
            <a:pPr marL="342900" marR="0" lvl="0" indent="-34290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causes</a:t>
            </a:r>
          </a:p>
          <a:p>
            <a:pPr marL="742950" marR="0" lvl="1" indent="-28575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has realization	</a:t>
            </a:r>
          </a:p>
          <a:p>
            <a:pPr marL="342900" marR="0" lvl="0" indent="-34290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precedes</a:t>
            </a:r>
          </a:p>
          <a:p>
            <a:pPr marL="342900" marR="0" lvl="0" indent="-34290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has condition	</a:t>
            </a:r>
          </a:p>
          <a:p>
            <a:pPr marL="342900" marR="0" lvl="0" indent="-34290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projects onto</a:t>
            </a:r>
          </a:p>
          <a:p>
            <a:pPr marL="342900" marR="0" lvl="0" indent="-34290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has participant</a:t>
            </a:r>
          </a:p>
          <a:p>
            <a:pPr marL="742950" marR="0" lvl="1" indent="-28575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has agent</a:t>
            </a:r>
          </a:p>
          <a:p>
            <a:pPr marL="742950" marR="0" lvl="1" indent="-28575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has patient</a:t>
            </a:r>
          </a:p>
          <a:p>
            <a:pPr marL="742950" marR="0" lvl="1" indent="-28575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has outcome</a:t>
            </a:r>
          </a:p>
          <a:p>
            <a:pPr marL="742950" marR="0" lvl="1" indent="-28575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is life of	</a:t>
            </a:r>
          </a:p>
          <a:p>
            <a:pPr marL="342900" marR="0" lvl="0" indent="-34290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is referred to at time</a:t>
            </a:r>
          </a:p>
          <a:p>
            <a:pPr marL="342900" marR="0" lvl="0" indent="-34290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represents</a:t>
            </a:r>
          </a:p>
          <a:p>
            <a:pPr marL="342900" marR="0" lvl="0" indent="-342900" algn="l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99520" y="6479758"/>
            <a:ext cx="8664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222222"/>
                </a:solidFill>
              </a:rPr>
              <a:t>Stefan Schulz &amp; Martin </a:t>
            </a:r>
            <a:r>
              <a:rPr lang="en-US" sz="1100" dirty="0" err="1">
                <a:solidFill>
                  <a:srgbClr val="222222"/>
                </a:solidFill>
              </a:rPr>
              <a:t>Boeker</a:t>
            </a:r>
            <a:r>
              <a:rPr lang="en-US" sz="1100" dirty="0">
                <a:solidFill>
                  <a:srgbClr val="222222"/>
                </a:solidFill>
              </a:rPr>
              <a:t>. "</a:t>
            </a:r>
            <a:r>
              <a:rPr lang="en-US" sz="1100" dirty="0" err="1">
                <a:solidFill>
                  <a:srgbClr val="222222"/>
                </a:solidFill>
              </a:rPr>
              <a:t>BioTopLite</a:t>
            </a:r>
            <a:r>
              <a:rPr lang="en-US" sz="1100" dirty="0">
                <a:solidFill>
                  <a:srgbClr val="222222"/>
                </a:solidFill>
              </a:rPr>
              <a:t>: An Upper Level Ontology for the Life </a:t>
            </a:r>
            <a:r>
              <a:rPr lang="en-US" sz="1100" dirty="0" smtClean="0">
                <a:solidFill>
                  <a:srgbClr val="222222"/>
                </a:solidFill>
              </a:rPr>
              <a:t>Sciences Evolution</a:t>
            </a:r>
            <a:r>
              <a:rPr lang="en-US" sz="1100" dirty="0">
                <a:solidFill>
                  <a:srgbClr val="222222"/>
                </a:solidFill>
              </a:rPr>
              <a:t>, Design and Application." </a:t>
            </a:r>
            <a:r>
              <a:rPr lang="en-US" sz="1100" i="1" dirty="0">
                <a:solidFill>
                  <a:srgbClr val="222222"/>
                </a:solidFill>
              </a:rPr>
              <a:t>GI-</a:t>
            </a:r>
            <a:r>
              <a:rPr lang="en-US" sz="1100" i="1" dirty="0" err="1">
                <a:solidFill>
                  <a:srgbClr val="222222"/>
                </a:solidFill>
              </a:rPr>
              <a:t>Jahrestagung</a:t>
            </a:r>
            <a:r>
              <a:rPr lang="en-US" sz="1100" dirty="0">
                <a:solidFill>
                  <a:srgbClr val="222222"/>
                </a:solidFill>
              </a:rPr>
              <a:t>. 2013.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16917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ompleteselfprotection.com/wp-content/uploads/2012/01/why-reinvent-the-wheel-300x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612" y="1600199"/>
            <a:ext cx="3652884" cy="293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Contribute to develop existing </a:t>
            </a:r>
            <a:br>
              <a:rPr lang="en-GB" dirty="0" smtClean="0"/>
            </a:br>
            <a:r>
              <a:rPr lang="en-GB" dirty="0" smtClean="0"/>
              <a:t>standards / specifications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00199"/>
            <a:ext cx="8496944" cy="5069161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Join communities that use </a:t>
            </a:r>
            <a:br>
              <a:rPr lang="en-GB" dirty="0" smtClean="0"/>
            </a:br>
            <a:r>
              <a:rPr lang="en-GB" dirty="0" smtClean="0"/>
              <a:t>common terminology / </a:t>
            </a:r>
            <a:br>
              <a:rPr lang="en-GB" dirty="0" smtClean="0"/>
            </a:br>
            <a:r>
              <a:rPr lang="en-GB" dirty="0" smtClean="0"/>
              <a:t>ontology specifications</a:t>
            </a:r>
          </a:p>
          <a:p>
            <a:r>
              <a:rPr lang="en-GB" dirty="0" smtClean="0"/>
              <a:t>Contribute to development / </a:t>
            </a:r>
            <a:br>
              <a:rPr lang="en-GB" dirty="0" smtClean="0"/>
            </a:br>
            <a:r>
              <a:rPr lang="en-GB" dirty="0" smtClean="0"/>
              <a:t>maintenance</a:t>
            </a:r>
          </a:p>
          <a:p>
            <a:r>
              <a:rPr lang="en-GB" dirty="0" smtClean="0"/>
              <a:t>Ontologies</a:t>
            </a:r>
          </a:p>
          <a:p>
            <a:pPr lvl="1"/>
            <a:r>
              <a:rPr lang="en-GB" dirty="0" smtClean="0"/>
              <a:t>objective descriptions of a domain </a:t>
            </a:r>
            <a:br>
              <a:rPr lang="en-GB" dirty="0" smtClean="0"/>
            </a:br>
            <a:r>
              <a:rPr lang="en-GB" dirty="0" smtClean="0"/>
              <a:t>and not as application-specific </a:t>
            </a:r>
            <a:br>
              <a:rPr lang="en-GB" dirty="0" smtClean="0"/>
            </a:br>
            <a:r>
              <a:rPr lang="en-GB" dirty="0" smtClean="0"/>
              <a:t>knowledge bases (scientific realism*)</a:t>
            </a:r>
          </a:p>
          <a:p>
            <a:pPr lvl="1"/>
            <a:r>
              <a:rPr lang="en-GB" dirty="0" smtClean="0"/>
              <a:t>Only express what is universally true</a:t>
            </a:r>
          </a:p>
          <a:p>
            <a:r>
              <a:rPr lang="en-GB" dirty="0" smtClean="0"/>
              <a:t>Examples</a:t>
            </a:r>
          </a:p>
          <a:p>
            <a:pPr lvl="1"/>
            <a:r>
              <a:rPr lang="en-GB" dirty="0" smtClean="0"/>
              <a:t>SNOMED CT</a:t>
            </a:r>
          </a:p>
          <a:p>
            <a:pPr lvl="1"/>
            <a:r>
              <a:rPr lang="en-GB" dirty="0" smtClean="0"/>
              <a:t>OBO Foundry</a:t>
            </a:r>
          </a:p>
          <a:p>
            <a:pPr lvl="1"/>
            <a:r>
              <a:rPr lang="en-GB" dirty="0" smtClean="0"/>
              <a:t>Upper-level ontologies (BFO, DOLCE, </a:t>
            </a:r>
            <a:r>
              <a:rPr lang="en-GB" dirty="0" err="1" smtClean="0"/>
              <a:t>BioTop</a:t>
            </a:r>
            <a:r>
              <a:rPr lang="en-GB" dirty="0" smtClean="0"/>
              <a:t>)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hteck 3"/>
          <p:cNvSpPr/>
          <p:nvPr/>
        </p:nvSpPr>
        <p:spPr>
          <a:xfrm>
            <a:off x="179512" y="6567879"/>
            <a:ext cx="8856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Barry </a:t>
            </a:r>
            <a:r>
              <a:rPr lang="en-US" sz="1400" dirty="0" smtClean="0"/>
              <a:t>Smith (2004) Beyond </a:t>
            </a:r>
            <a:r>
              <a:rPr lang="en-US" sz="1400" dirty="0"/>
              <a:t>Concepts: Ontology as Reality </a:t>
            </a:r>
            <a:r>
              <a:rPr lang="en-US" sz="1400" dirty="0" smtClean="0"/>
              <a:t>Representation. A. </a:t>
            </a:r>
            <a:r>
              <a:rPr lang="en-US" sz="1400" dirty="0" err="1" smtClean="0"/>
              <a:t>Varzi</a:t>
            </a:r>
            <a:r>
              <a:rPr lang="en-US" sz="1400" dirty="0" smtClean="0"/>
              <a:t> </a:t>
            </a:r>
            <a:r>
              <a:rPr lang="en-US" sz="1400" dirty="0"/>
              <a:t>and </a:t>
            </a:r>
            <a:r>
              <a:rPr lang="en-US" sz="1400" dirty="0" smtClean="0"/>
              <a:t>l. </a:t>
            </a:r>
            <a:r>
              <a:rPr lang="en-US" sz="1400" dirty="0" err="1" smtClean="0"/>
              <a:t>Vieu</a:t>
            </a:r>
            <a:r>
              <a:rPr lang="en-US" sz="1400" dirty="0" smtClean="0"/>
              <a:t>, Proc. of </a:t>
            </a:r>
            <a:r>
              <a:rPr lang="en-US" sz="1400" dirty="0"/>
              <a:t>FOIS 2004.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448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Adaptation of existing standards / specifications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00199"/>
            <a:ext cx="8640960" cy="5069161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Create extensions of existing semantic resources</a:t>
            </a:r>
          </a:p>
          <a:p>
            <a:pPr lvl="1"/>
            <a:r>
              <a:rPr lang="en-GB" dirty="0" smtClean="0"/>
              <a:t>Additional subclasses, interface terms</a:t>
            </a:r>
          </a:p>
          <a:p>
            <a:r>
              <a:rPr lang="en-GB" dirty="0" smtClean="0"/>
              <a:t>Address specific use cases / contexts</a:t>
            </a:r>
          </a:p>
          <a:p>
            <a:pPr lvl="1"/>
            <a:r>
              <a:rPr lang="en-GB" dirty="0" smtClean="0"/>
              <a:t>Add additional upper-level orderings, e.g.</a:t>
            </a:r>
            <a:br>
              <a:rPr lang="en-GB" dirty="0" smtClean="0"/>
            </a:br>
            <a:r>
              <a:rPr lang="en-GB" dirty="0" smtClean="0"/>
              <a:t>"Indication", "Phenotype", "Clinical Problem", "Target",  orthogonal to existing top-level</a:t>
            </a:r>
          </a:p>
          <a:p>
            <a:pPr lvl="1"/>
            <a:r>
              <a:rPr lang="en-GB" dirty="0" smtClean="0"/>
              <a:t>Refine ambiguous classes like </a:t>
            </a:r>
            <a:r>
              <a:rPr lang="en-GB" i="1" dirty="0" smtClean="0"/>
              <a:t>Animal</a:t>
            </a:r>
            <a:r>
              <a:rPr lang="en-GB" dirty="0" smtClean="0"/>
              <a:t>, </a:t>
            </a:r>
            <a:r>
              <a:rPr lang="en-GB" i="1" dirty="0" smtClean="0"/>
              <a:t>Tree</a:t>
            </a:r>
            <a:r>
              <a:rPr lang="en-GB" dirty="0" smtClean="0"/>
              <a:t>, </a:t>
            </a:r>
            <a:r>
              <a:rPr lang="en-GB" i="1" dirty="0" smtClean="0"/>
              <a:t>Heart</a:t>
            </a:r>
          </a:p>
          <a:p>
            <a:pPr lvl="2"/>
            <a:r>
              <a:rPr lang="en-GB" dirty="0" smtClean="0"/>
              <a:t>animal (biological) vs. animal (legal)</a:t>
            </a:r>
          </a:p>
          <a:p>
            <a:pPr lvl="2"/>
            <a:r>
              <a:rPr lang="en-GB" dirty="0" smtClean="0"/>
              <a:t>tree (morphology) vs. tree (taxonomic) vs. tree (growth pattern)</a:t>
            </a:r>
          </a:p>
          <a:p>
            <a:pPr lvl="2"/>
            <a:r>
              <a:rPr lang="en-GB" dirty="0" smtClean="0"/>
              <a:t>heart (anatomical) vs. heart (surgical)</a:t>
            </a:r>
            <a:br>
              <a:rPr lang="en-GB" dirty="0" smtClean="0"/>
            </a:b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70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Semantic resources for Life Sciences: Large number, large heterogeneity (context, quality, formalisms)</a:t>
            </a:r>
          </a:p>
          <a:p>
            <a:r>
              <a:rPr lang="en-GB" dirty="0" smtClean="0"/>
              <a:t>How to make best use of them? </a:t>
            </a:r>
          </a:p>
          <a:p>
            <a:pPr lvl="1"/>
            <a:r>
              <a:rPr lang="en-GB" dirty="0" smtClean="0"/>
              <a:t>Linked Data / "little semantics" large-scale re-use only where low precision is tolerable</a:t>
            </a:r>
          </a:p>
          <a:p>
            <a:pPr lvl="1"/>
            <a:r>
              <a:rPr lang="en-GB" dirty="0" smtClean="0"/>
              <a:t>Else: Building on a limited number of high-quality terminology standards / specification efforts, join communities, custom additions / refinements </a:t>
            </a:r>
          </a:p>
          <a:p>
            <a:r>
              <a:rPr lang="en-GB" dirty="0" smtClean="0"/>
              <a:t>Refrain from building "yet another" ontology</a:t>
            </a:r>
          </a:p>
          <a:p>
            <a:r>
              <a:rPr lang="en-GB" dirty="0" smtClean="0"/>
              <a:t>Value semantic interoperability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19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pic>
        <p:nvPicPr>
          <p:cNvPr id="39938" name="Picture 2" descr="http://user.medunigraz.at/stefan.schulz/data/schul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1749"/>
            <a:ext cx="153352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2286000" y="1724030"/>
            <a:ext cx="6678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Stefan </a:t>
            </a:r>
            <a:r>
              <a:rPr lang="en-GB" dirty="0" smtClean="0"/>
              <a:t>Schulz</a:t>
            </a:r>
            <a:endParaRPr lang="en-GB" dirty="0"/>
          </a:p>
          <a:p>
            <a:endParaRPr lang="en-GB" dirty="0"/>
          </a:p>
          <a:p>
            <a:r>
              <a:rPr lang="en-GB" dirty="0"/>
              <a:t>(Univ.-</a:t>
            </a:r>
            <a:r>
              <a:rPr lang="en-GB" dirty="0" err="1"/>
              <a:t>Prof.</a:t>
            </a:r>
            <a:r>
              <a:rPr lang="en-GB" dirty="0"/>
              <a:t> </a:t>
            </a:r>
            <a:r>
              <a:rPr lang="en-GB" dirty="0" err="1"/>
              <a:t>Dr.</a:t>
            </a:r>
            <a:r>
              <a:rPr lang="en-GB" dirty="0"/>
              <a:t> med.)</a:t>
            </a:r>
          </a:p>
          <a:p>
            <a:r>
              <a:rPr lang="en-GB" dirty="0" err="1" smtClean="0"/>
              <a:t>Institut</a:t>
            </a:r>
            <a:r>
              <a:rPr lang="en-GB" dirty="0" smtClean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Medizinische</a:t>
            </a:r>
            <a:r>
              <a:rPr lang="en-GB" dirty="0"/>
              <a:t> </a:t>
            </a:r>
            <a:r>
              <a:rPr lang="en-GB" dirty="0" err="1"/>
              <a:t>Informatik</a:t>
            </a:r>
            <a:r>
              <a:rPr lang="en-GB" dirty="0" smtClean="0"/>
              <a:t>, </a:t>
            </a:r>
            <a:r>
              <a:rPr lang="en-GB" dirty="0" err="1" smtClean="0"/>
              <a:t>Statistik</a:t>
            </a:r>
            <a:r>
              <a:rPr lang="en-GB" dirty="0" smtClean="0"/>
              <a:t> </a:t>
            </a:r>
            <a:r>
              <a:rPr lang="en-GB" dirty="0"/>
              <a:t>und </a:t>
            </a:r>
            <a:r>
              <a:rPr lang="en-GB" dirty="0" err="1"/>
              <a:t>Dokumentation</a:t>
            </a:r>
            <a:endParaRPr lang="en-GB" dirty="0"/>
          </a:p>
          <a:p>
            <a:r>
              <a:rPr lang="en-GB" dirty="0" err="1"/>
              <a:t>Medizinische</a:t>
            </a:r>
            <a:r>
              <a:rPr lang="en-GB" dirty="0"/>
              <a:t> </a:t>
            </a:r>
            <a:r>
              <a:rPr lang="en-GB" dirty="0" err="1"/>
              <a:t>Universität</a:t>
            </a:r>
            <a:r>
              <a:rPr lang="en-GB" dirty="0"/>
              <a:t> </a:t>
            </a:r>
            <a:r>
              <a:rPr lang="en-GB" dirty="0" smtClean="0"/>
              <a:t>Graz, </a:t>
            </a:r>
            <a:r>
              <a:rPr lang="en-GB" dirty="0" err="1" smtClean="0"/>
              <a:t>Auenbruggerplatz</a:t>
            </a:r>
            <a:r>
              <a:rPr lang="en-GB" dirty="0" smtClean="0"/>
              <a:t> </a:t>
            </a:r>
            <a:r>
              <a:rPr lang="en-GB" dirty="0"/>
              <a:t>2/V  </a:t>
            </a:r>
          </a:p>
          <a:p>
            <a:r>
              <a:rPr lang="en-GB" dirty="0"/>
              <a:t>8036 Graz (Austria)</a:t>
            </a:r>
          </a:p>
          <a:p>
            <a:endParaRPr lang="en-GB" dirty="0"/>
          </a:p>
          <a:p>
            <a:r>
              <a:rPr lang="en-GB" dirty="0"/>
              <a:t>http://www.medunigraz.at/imi</a:t>
            </a:r>
          </a:p>
          <a:p>
            <a:r>
              <a:rPr lang="en-GB" dirty="0"/>
              <a:t>http://g.co/maps/aqedt</a:t>
            </a:r>
          </a:p>
          <a:p>
            <a:endParaRPr lang="en-GB" dirty="0"/>
          </a:p>
          <a:p>
            <a:r>
              <a:rPr lang="en-GB" dirty="0"/>
              <a:t>0043 316 385 16939</a:t>
            </a:r>
          </a:p>
          <a:p>
            <a:r>
              <a:rPr lang="en-GB" dirty="0"/>
              <a:t>0043 316 385 13201</a:t>
            </a:r>
          </a:p>
          <a:p>
            <a:endParaRPr lang="en-GB" dirty="0"/>
          </a:p>
          <a:p>
            <a:r>
              <a:rPr lang="en-GB" dirty="0"/>
              <a:t>http://purl.org/steschu</a:t>
            </a:r>
          </a:p>
          <a:p>
            <a:r>
              <a:rPr lang="en-GB" dirty="0"/>
              <a:t>mailto:stefan.schulz@medunigraz.at</a:t>
            </a:r>
          </a:p>
          <a:p>
            <a:r>
              <a:rPr lang="en-GB" dirty="0"/>
              <a:t>Skype: </a:t>
            </a:r>
            <a:r>
              <a:rPr lang="en-GB" dirty="0" err="1"/>
              <a:t>stschulz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97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2" name="Picture 10" descr="http://www.bamboogarden.com/summer-harvest-15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82" y="4233654"/>
            <a:ext cx="3017364" cy="226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tree ? </a:t>
            </a:r>
            <a:endParaRPr lang="en-GB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42573" y="1628800"/>
            <a:ext cx="2241195" cy="2232248"/>
            <a:chOff x="242573" y="1628800"/>
            <a:chExt cx="2241195" cy="2232248"/>
          </a:xfrm>
        </p:grpSpPr>
        <p:pic>
          <p:nvPicPr>
            <p:cNvPr id="28674" name="Picture 2" descr="http://www.franz-sales-verlag.de/fsvwiki/uploads/Lexikon/Baum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628800"/>
              <a:ext cx="2232248" cy="223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hteck 2"/>
            <p:cNvSpPr/>
            <p:nvPr/>
          </p:nvSpPr>
          <p:spPr>
            <a:xfrm>
              <a:off x="242573" y="3573016"/>
              <a:ext cx="1614545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" dirty="0" smtClean="0"/>
                <a:t>http://www.weber-panorama.de/</a:t>
              </a:r>
              <a:endParaRPr lang="en-GB" sz="800" dirty="0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2915816" y="1656787"/>
            <a:ext cx="4860032" cy="2170145"/>
            <a:chOff x="2915816" y="1656787"/>
            <a:chExt cx="4860032" cy="2170145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15816" y="1656787"/>
              <a:ext cx="2053766" cy="2170145"/>
            </a:xfrm>
            <a:prstGeom prst="rect">
              <a:avLst/>
            </a:prstGeom>
          </p:spPr>
        </p:pic>
        <p:sp>
          <p:nvSpPr>
            <p:cNvPr id="6" name="Rechteck 5"/>
            <p:cNvSpPr/>
            <p:nvPr/>
          </p:nvSpPr>
          <p:spPr>
            <a:xfrm>
              <a:off x="3203848" y="3573596"/>
              <a:ext cx="4572000" cy="2154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800" dirty="0" smtClean="0"/>
                <a:t>http://bodenkalk.at </a:t>
              </a:r>
              <a:endParaRPr lang="en-GB" sz="800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5292080" y="1695299"/>
            <a:ext cx="1584004" cy="2165749"/>
            <a:chOff x="5292080" y="1695299"/>
            <a:chExt cx="1584004" cy="2165749"/>
          </a:xfrm>
        </p:grpSpPr>
        <p:pic>
          <p:nvPicPr>
            <p:cNvPr id="23" name="Picture 12" descr="http://www.shadetreeyoga.com/wp-content/uploads/2010/06/acorn_sprout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1695299"/>
              <a:ext cx="1584004" cy="211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hteck 7"/>
            <p:cNvSpPr/>
            <p:nvPr/>
          </p:nvSpPr>
          <p:spPr>
            <a:xfrm>
              <a:off x="5508104" y="3645604"/>
              <a:ext cx="125707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 smtClean="0"/>
                <a:t>www.shadetreeyoga.com</a:t>
              </a:r>
              <a:endParaRPr lang="en-GB" sz="800" dirty="0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251520" y="4221088"/>
            <a:ext cx="3033178" cy="2277642"/>
            <a:chOff x="251520" y="4221088"/>
            <a:chExt cx="3033178" cy="2277642"/>
          </a:xfrm>
        </p:grpSpPr>
        <p:pic>
          <p:nvPicPr>
            <p:cNvPr id="28678" name="Picture 6" descr="http://images.travelpod.com/tw_slides/ta00/a3a/810/driving-through-a-fallen-tree-pearblossom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3033178" cy="2277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hteck 8"/>
            <p:cNvSpPr/>
            <p:nvPr/>
          </p:nvSpPr>
          <p:spPr>
            <a:xfrm>
              <a:off x="280041" y="6129398"/>
              <a:ext cx="143821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 smtClean="0"/>
                <a:t>http://images.travelpod.com/</a:t>
              </a:r>
              <a:endParaRPr lang="en-GB" sz="800" dirty="0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3431124" y="4233655"/>
            <a:ext cx="1932964" cy="2263023"/>
            <a:chOff x="3431124" y="4233655"/>
            <a:chExt cx="1932964" cy="2263023"/>
          </a:xfrm>
        </p:grpSpPr>
        <p:pic>
          <p:nvPicPr>
            <p:cNvPr id="28680" name="Picture 8" descr="http://sodandmulch.com/wp-content/uploads/2012/03/Juniper-Bonsai-Pot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201" y="4233655"/>
              <a:ext cx="1891887" cy="2263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hteck 9"/>
            <p:cNvSpPr/>
            <p:nvPr/>
          </p:nvSpPr>
          <p:spPr>
            <a:xfrm>
              <a:off x="3431124" y="6117003"/>
              <a:ext cx="127951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800" dirty="0" smtClean="0"/>
                <a:t>http://sodandmulch.com/</a:t>
              </a:r>
              <a:endParaRPr lang="en-GB" sz="800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7247089" y="1695300"/>
            <a:ext cx="2330314" cy="2124275"/>
            <a:chOff x="7247089" y="1695300"/>
            <a:chExt cx="2330314" cy="2124275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47089" y="1695300"/>
              <a:ext cx="1275980" cy="2124275"/>
            </a:xfrm>
            <a:prstGeom prst="rect">
              <a:avLst/>
            </a:prstGeom>
          </p:spPr>
        </p:pic>
        <p:sp>
          <p:nvSpPr>
            <p:cNvPr id="13" name="Rechteck 12"/>
            <p:cNvSpPr/>
            <p:nvPr/>
          </p:nvSpPr>
          <p:spPr>
            <a:xfrm>
              <a:off x="7291403" y="3450486"/>
              <a:ext cx="2286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800" dirty="0" smtClean="0"/>
                <a:t>http://s0.geograph.org.uk/</a:t>
              </a:r>
              <a:br>
                <a:rPr lang="en-GB" sz="800" dirty="0" smtClean="0"/>
              </a:br>
              <a:r>
                <a:rPr lang="en-GB" sz="800" dirty="0" err="1" smtClean="0"/>
                <a:t>geophotos</a:t>
              </a:r>
              <a:r>
                <a:rPr lang="en-GB" sz="800" dirty="0" smtClean="0"/>
                <a:t>/01/17/82/1178236_59b2b9e8.jpg</a:t>
              </a:r>
              <a:endParaRPr lang="en-GB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845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323528" y="1988840"/>
            <a:ext cx="2952328" cy="1872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 smtClean="0"/>
              <a:t>context A</a:t>
            </a:r>
            <a:endParaRPr lang="en-GB" dirty="0"/>
          </a:p>
        </p:txBody>
      </p:sp>
      <p:sp>
        <p:nvSpPr>
          <p:cNvPr id="6" name="Rechteck 5"/>
          <p:cNvSpPr/>
          <p:nvPr/>
        </p:nvSpPr>
        <p:spPr>
          <a:xfrm>
            <a:off x="323528" y="4293096"/>
            <a:ext cx="2952328" cy="1872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 smtClean="0"/>
              <a:t>context B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 views</a:t>
            </a:r>
            <a:endParaRPr lang="en-GB" dirty="0"/>
          </a:p>
        </p:txBody>
      </p:sp>
      <p:pic>
        <p:nvPicPr>
          <p:cNvPr id="29698" name="Picture 2" descr="http://images.clipartpanda.com/person-clip-art-11949845431036898252ppl3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13176"/>
            <a:ext cx="736220" cy="8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images.clipartpanda.com/person-clip-art-dc7g64qc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7" y="2492896"/>
            <a:ext cx="807825" cy="9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Legende 4"/>
          <p:cNvSpPr/>
          <p:nvPr/>
        </p:nvSpPr>
        <p:spPr>
          <a:xfrm>
            <a:off x="1372282" y="4713379"/>
            <a:ext cx="1039478" cy="288032"/>
          </a:xfrm>
          <a:prstGeom prst="wedgeEllipseCallout">
            <a:avLst>
              <a:gd name="adj1" fmla="val -75143"/>
              <a:gd name="adj2" fmla="val 103909"/>
            </a:avLst>
          </a:prstGeom>
          <a:solidFill>
            <a:schemeClr val="bg1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tree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e Legende 7"/>
          <p:cNvSpPr/>
          <p:nvPr/>
        </p:nvSpPr>
        <p:spPr>
          <a:xfrm>
            <a:off x="1403648" y="2204864"/>
            <a:ext cx="1039478" cy="288032"/>
          </a:xfrm>
          <a:prstGeom prst="wedgeEllipseCallout">
            <a:avLst>
              <a:gd name="adj1" fmla="val -75143"/>
              <a:gd name="adj2" fmla="val 103909"/>
            </a:avLst>
          </a:prstGeom>
          <a:solidFill>
            <a:schemeClr val="bg1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tree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868144" y="1812866"/>
            <a:ext cx="2971056" cy="4640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World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5861604" y="1939642"/>
            <a:ext cx="2454811" cy="3888432"/>
            <a:chOff x="2447764" y="404664"/>
            <a:chExt cx="3229508" cy="5504576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2627784" y="2780928"/>
              <a:ext cx="288032" cy="288032"/>
              <a:chOff x="2627784" y="2780928"/>
              <a:chExt cx="288032" cy="288032"/>
            </a:xfrm>
          </p:grpSpPr>
          <p:cxnSp>
            <p:nvCxnSpPr>
              <p:cNvPr id="14" name="Gerader Verbinder 13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16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hteck 17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8"/>
            <p:cNvGrpSpPr/>
            <p:nvPr/>
          </p:nvGrpSpPr>
          <p:grpSpPr>
            <a:xfrm>
              <a:off x="2607838" y="3251267"/>
              <a:ext cx="216024" cy="144016"/>
              <a:chOff x="2411760" y="3212976"/>
              <a:chExt cx="216024" cy="144016"/>
            </a:xfrm>
          </p:grpSpPr>
          <p:cxnSp>
            <p:nvCxnSpPr>
              <p:cNvPr id="20" name="Gerader Verbinder 19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r Verbinder 21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ieren 23"/>
            <p:cNvGrpSpPr/>
            <p:nvPr/>
          </p:nvGrpSpPr>
          <p:grpSpPr>
            <a:xfrm>
              <a:off x="2880300" y="3068451"/>
              <a:ext cx="216024" cy="293990"/>
              <a:chOff x="3203848" y="2852936"/>
              <a:chExt cx="216024" cy="293990"/>
            </a:xfrm>
          </p:grpSpPr>
          <p:sp>
            <p:nvSpPr>
              <p:cNvPr id="25" name="Rechteck 24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08499" y="3403667"/>
              <a:ext cx="266833" cy="303385"/>
            </a:xfrm>
            <a:prstGeom prst="rect">
              <a:avLst/>
            </a:prstGeom>
          </p:spPr>
        </p:pic>
        <p:grpSp>
          <p:nvGrpSpPr>
            <p:cNvPr id="28" name="Gruppieren 27"/>
            <p:cNvGrpSpPr/>
            <p:nvPr/>
          </p:nvGrpSpPr>
          <p:grpSpPr>
            <a:xfrm>
              <a:off x="3923928" y="3068960"/>
              <a:ext cx="216024" cy="216024"/>
              <a:chOff x="3923928" y="3068960"/>
              <a:chExt cx="216024" cy="216024"/>
            </a:xfrm>
          </p:grpSpPr>
          <p:cxnSp>
            <p:nvCxnSpPr>
              <p:cNvPr id="29" name="Gerader Verbinder 28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ieren 32"/>
            <p:cNvGrpSpPr/>
            <p:nvPr/>
          </p:nvGrpSpPr>
          <p:grpSpPr>
            <a:xfrm>
              <a:off x="3683883" y="3263262"/>
              <a:ext cx="144016" cy="33717"/>
              <a:chOff x="3419872" y="3251267"/>
              <a:chExt cx="144016" cy="33717"/>
            </a:xfrm>
          </p:grpSpPr>
          <p:cxnSp>
            <p:nvCxnSpPr>
              <p:cNvPr id="34" name="Gerader Verbinder 33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2447764" y="3665711"/>
              <a:ext cx="288032" cy="288032"/>
              <a:chOff x="2627784" y="2780928"/>
              <a:chExt cx="288032" cy="288032"/>
            </a:xfrm>
          </p:grpSpPr>
          <p:cxnSp>
            <p:nvCxnSpPr>
              <p:cNvPr id="37" name="Gerader Verbinder 36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r Verbinder 38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r Verbinder 39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hteck 40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" name="Gruppieren 41"/>
            <p:cNvGrpSpPr/>
            <p:nvPr/>
          </p:nvGrpSpPr>
          <p:grpSpPr>
            <a:xfrm>
              <a:off x="2564160" y="3365376"/>
              <a:ext cx="216024" cy="144016"/>
              <a:chOff x="2411760" y="3212976"/>
              <a:chExt cx="216024" cy="144016"/>
            </a:xfrm>
          </p:grpSpPr>
          <p:cxnSp>
            <p:nvCxnSpPr>
              <p:cNvPr id="43" name="Gerader Verbinder 42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uppieren 46"/>
            <p:cNvGrpSpPr/>
            <p:nvPr/>
          </p:nvGrpSpPr>
          <p:grpSpPr>
            <a:xfrm>
              <a:off x="2486285" y="4422197"/>
              <a:ext cx="345249" cy="360796"/>
              <a:chOff x="3203848" y="2852936"/>
              <a:chExt cx="216024" cy="293990"/>
            </a:xfrm>
          </p:grpSpPr>
          <p:sp>
            <p:nvSpPr>
              <p:cNvPr id="48" name="Rechteck 47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Ellipse 48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9455" y="2653571"/>
              <a:ext cx="266833" cy="303385"/>
            </a:xfrm>
            <a:prstGeom prst="rect">
              <a:avLst/>
            </a:prstGeom>
          </p:spPr>
        </p:pic>
        <p:grpSp>
          <p:nvGrpSpPr>
            <p:cNvPr id="51" name="Gruppieren 50"/>
            <p:cNvGrpSpPr/>
            <p:nvPr/>
          </p:nvGrpSpPr>
          <p:grpSpPr>
            <a:xfrm>
              <a:off x="4076328" y="3221360"/>
              <a:ext cx="216024" cy="216024"/>
              <a:chOff x="3923928" y="3068960"/>
              <a:chExt cx="216024" cy="216024"/>
            </a:xfrm>
          </p:grpSpPr>
          <p:cxnSp>
            <p:nvCxnSpPr>
              <p:cNvPr id="52" name="Gerader Verbinder 51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r Verbinder 53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r Verbinder 54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uppieren 55"/>
            <p:cNvGrpSpPr/>
            <p:nvPr/>
          </p:nvGrpSpPr>
          <p:grpSpPr>
            <a:xfrm>
              <a:off x="3572272" y="3403667"/>
              <a:ext cx="144016" cy="33717"/>
              <a:chOff x="3419872" y="3251267"/>
              <a:chExt cx="144016" cy="33717"/>
            </a:xfrm>
          </p:grpSpPr>
          <p:cxnSp>
            <p:nvCxnSpPr>
              <p:cNvPr id="57" name="Gerader Verbinder 5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r Verbinder 5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uppieren 58"/>
            <p:cNvGrpSpPr/>
            <p:nvPr/>
          </p:nvGrpSpPr>
          <p:grpSpPr>
            <a:xfrm>
              <a:off x="2735796" y="3715436"/>
              <a:ext cx="288032" cy="288032"/>
              <a:chOff x="2627784" y="2780928"/>
              <a:chExt cx="288032" cy="288032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r Verbinder 6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r Verbinder 6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hteck 6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5" name="Gruppieren 64"/>
            <p:cNvGrpSpPr/>
            <p:nvPr/>
          </p:nvGrpSpPr>
          <p:grpSpPr>
            <a:xfrm>
              <a:off x="3851920" y="3809727"/>
              <a:ext cx="288032" cy="105725"/>
              <a:chOff x="3419872" y="3251267"/>
              <a:chExt cx="144016" cy="33717"/>
            </a:xfrm>
          </p:grpSpPr>
          <p:cxnSp>
            <p:nvCxnSpPr>
              <p:cNvPr id="66" name="Gerader Verbinder 65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66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uppieren 67"/>
            <p:cNvGrpSpPr/>
            <p:nvPr/>
          </p:nvGrpSpPr>
          <p:grpSpPr>
            <a:xfrm>
              <a:off x="2780184" y="2933328"/>
              <a:ext cx="288032" cy="288032"/>
              <a:chOff x="2627784" y="2780928"/>
              <a:chExt cx="288032" cy="288032"/>
            </a:xfrm>
          </p:grpSpPr>
          <p:cxnSp>
            <p:nvCxnSpPr>
              <p:cNvPr id="69" name="Gerader Verbinder 68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r Verbinder 69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echteck 72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4" name="Gruppieren 73"/>
            <p:cNvGrpSpPr/>
            <p:nvPr/>
          </p:nvGrpSpPr>
          <p:grpSpPr>
            <a:xfrm>
              <a:off x="2760238" y="3403667"/>
              <a:ext cx="216024" cy="144016"/>
              <a:chOff x="2411760" y="3212976"/>
              <a:chExt cx="216024" cy="144016"/>
            </a:xfrm>
          </p:grpSpPr>
          <p:cxnSp>
            <p:nvCxnSpPr>
              <p:cNvPr id="75" name="Gerader Verbinder 74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r Verbinder 76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uppieren 78"/>
            <p:cNvGrpSpPr/>
            <p:nvPr/>
          </p:nvGrpSpPr>
          <p:grpSpPr>
            <a:xfrm>
              <a:off x="2483768" y="3220851"/>
              <a:ext cx="216024" cy="293990"/>
              <a:chOff x="3203848" y="2852936"/>
              <a:chExt cx="216024" cy="293990"/>
            </a:xfrm>
          </p:grpSpPr>
          <p:sp>
            <p:nvSpPr>
              <p:cNvPr id="80" name="Rechteck 79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82" name="Grafik 8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60899" y="3556067"/>
              <a:ext cx="266833" cy="303385"/>
            </a:xfrm>
            <a:prstGeom prst="rect">
              <a:avLst/>
            </a:prstGeom>
          </p:spPr>
        </p:pic>
        <p:grpSp>
          <p:nvGrpSpPr>
            <p:cNvPr id="83" name="Gruppieren 82"/>
            <p:cNvGrpSpPr/>
            <p:nvPr/>
          </p:nvGrpSpPr>
          <p:grpSpPr>
            <a:xfrm>
              <a:off x="3887924" y="3299519"/>
              <a:ext cx="216024" cy="216024"/>
              <a:chOff x="3923928" y="3068960"/>
              <a:chExt cx="216024" cy="216024"/>
            </a:xfrm>
          </p:grpSpPr>
          <p:cxnSp>
            <p:nvCxnSpPr>
              <p:cNvPr id="84" name="Gerader Verbinder 83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r Verbinder 85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uppieren 87"/>
            <p:cNvGrpSpPr/>
            <p:nvPr/>
          </p:nvGrpSpPr>
          <p:grpSpPr>
            <a:xfrm>
              <a:off x="3572272" y="3403667"/>
              <a:ext cx="144016" cy="33717"/>
              <a:chOff x="3419872" y="3251267"/>
              <a:chExt cx="144016" cy="33717"/>
            </a:xfrm>
          </p:grpSpPr>
          <p:cxnSp>
            <p:nvCxnSpPr>
              <p:cNvPr id="89" name="Gerader Verbinder 88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89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uppieren 90"/>
            <p:cNvGrpSpPr/>
            <p:nvPr/>
          </p:nvGrpSpPr>
          <p:grpSpPr>
            <a:xfrm>
              <a:off x="2600164" y="3818111"/>
              <a:ext cx="288032" cy="288032"/>
              <a:chOff x="2627784" y="2780928"/>
              <a:chExt cx="288032" cy="288032"/>
            </a:xfrm>
          </p:grpSpPr>
          <p:cxnSp>
            <p:nvCxnSpPr>
              <p:cNvPr id="92" name="Gerader Verbinder 91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Gerader Verbinder 92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Gerader Verbinder 93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94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Rechteck 95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7" name="Gruppieren 96"/>
            <p:cNvGrpSpPr/>
            <p:nvPr/>
          </p:nvGrpSpPr>
          <p:grpSpPr>
            <a:xfrm>
              <a:off x="2716560" y="3517776"/>
              <a:ext cx="216024" cy="144016"/>
              <a:chOff x="2411760" y="3212976"/>
              <a:chExt cx="216024" cy="144016"/>
            </a:xfrm>
          </p:grpSpPr>
          <p:cxnSp>
            <p:nvCxnSpPr>
              <p:cNvPr id="98" name="Gerader Verbinder 97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uppieren 101"/>
            <p:cNvGrpSpPr/>
            <p:nvPr/>
          </p:nvGrpSpPr>
          <p:grpSpPr>
            <a:xfrm>
              <a:off x="3199820" y="3378011"/>
              <a:ext cx="345249" cy="360796"/>
              <a:chOff x="3203848" y="2852936"/>
              <a:chExt cx="216024" cy="293990"/>
            </a:xfrm>
          </p:grpSpPr>
          <p:sp>
            <p:nvSpPr>
              <p:cNvPr id="103" name="Rechteck 102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" name="Ellipse 103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05" name="Grafik 10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1855" y="2805971"/>
              <a:ext cx="266833" cy="303385"/>
            </a:xfrm>
            <a:prstGeom prst="rect">
              <a:avLst/>
            </a:prstGeom>
          </p:spPr>
        </p:pic>
        <p:grpSp>
          <p:nvGrpSpPr>
            <p:cNvPr id="106" name="Gruppieren 105"/>
            <p:cNvGrpSpPr/>
            <p:nvPr/>
          </p:nvGrpSpPr>
          <p:grpSpPr>
            <a:xfrm>
              <a:off x="4007187" y="3930233"/>
              <a:ext cx="216024" cy="216024"/>
              <a:chOff x="3923928" y="3068960"/>
              <a:chExt cx="216024" cy="216024"/>
            </a:xfrm>
          </p:grpSpPr>
          <p:cxnSp>
            <p:nvCxnSpPr>
              <p:cNvPr id="107" name="Gerader Verbinder 106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uppieren 110"/>
            <p:cNvGrpSpPr/>
            <p:nvPr/>
          </p:nvGrpSpPr>
          <p:grpSpPr>
            <a:xfrm>
              <a:off x="3724672" y="3556067"/>
              <a:ext cx="144016" cy="33717"/>
              <a:chOff x="3419872" y="3251267"/>
              <a:chExt cx="144016" cy="33717"/>
            </a:xfrm>
          </p:grpSpPr>
          <p:cxnSp>
            <p:nvCxnSpPr>
              <p:cNvPr id="112" name="Gerader Verbinder 111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pieren 113"/>
            <p:cNvGrpSpPr/>
            <p:nvPr/>
          </p:nvGrpSpPr>
          <p:grpSpPr>
            <a:xfrm>
              <a:off x="3669642" y="3831832"/>
              <a:ext cx="216024" cy="216024"/>
              <a:chOff x="3923928" y="3068960"/>
              <a:chExt cx="216024" cy="216024"/>
            </a:xfrm>
          </p:grpSpPr>
          <p:cxnSp>
            <p:nvCxnSpPr>
              <p:cNvPr id="115" name="Gerader Verbinder 114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r Verbinder 115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r Verbinder 116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r Verbinder 117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uppieren 118"/>
            <p:cNvGrpSpPr/>
            <p:nvPr/>
          </p:nvGrpSpPr>
          <p:grpSpPr>
            <a:xfrm>
              <a:off x="4004320" y="3962127"/>
              <a:ext cx="288032" cy="105725"/>
              <a:chOff x="3419872" y="3251267"/>
              <a:chExt cx="144016" cy="33717"/>
            </a:xfrm>
          </p:grpSpPr>
          <p:cxnSp>
            <p:nvCxnSpPr>
              <p:cNvPr id="120" name="Gerader Verbinder 119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Gerader Verbinder 120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uppieren 121"/>
            <p:cNvGrpSpPr/>
            <p:nvPr/>
          </p:nvGrpSpPr>
          <p:grpSpPr>
            <a:xfrm>
              <a:off x="3235904" y="3096343"/>
              <a:ext cx="288032" cy="188132"/>
              <a:chOff x="2627784" y="2780928"/>
              <a:chExt cx="288032" cy="288032"/>
            </a:xfrm>
          </p:grpSpPr>
          <p:cxnSp>
            <p:nvCxnSpPr>
              <p:cNvPr id="123" name="Gerader Verbinder 122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Gerader Verbinder 123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Gerader Verbinder 124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Gerader Verbinder 125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hteck 126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8" name="Gruppieren 127"/>
            <p:cNvGrpSpPr/>
            <p:nvPr/>
          </p:nvGrpSpPr>
          <p:grpSpPr>
            <a:xfrm>
              <a:off x="3233255" y="3804807"/>
              <a:ext cx="311814" cy="498560"/>
              <a:chOff x="3233255" y="3804807"/>
              <a:chExt cx="311814" cy="498560"/>
            </a:xfrm>
          </p:grpSpPr>
          <p:grpSp>
            <p:nvGrpSpPr>
              <p:cNvPr id="129" name="Gruppieren 128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139" name="Gerader Verbinder 138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Gerader Verbinder 139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Gerader Verbinder 140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Gerader Verbinder 141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uppieren 129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134" name="Gerader Verbinder 133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Gerader Verbinder 134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Gerader Verbinder 135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Gerader Verbinder 136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Rechteck 137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1" name="Gruppieren 130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132" name="Rechteck 131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3" name="Ellipse 132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43" name="Gruppieren 142"/>
            <p:cNvGrpSpPr/>
            <p:nvPr/>
          </p:nvGrpSpPr>
          <p:grpSpPr>
            <a:xfrm>
              <a:off x="3385655" y="3957207"/>
              <a:ext cx="311814" cy="498560"/>
              <a:chOff x="3233255" y="3804807"/>
              <a:chExt cx="311814" cy="498560"/>
            </a:xfrm>
          </p:grpSpPr>
          <p:grpSp>
            <p:nvGrpSpPr>
              <p:cNvPr id="144" name="Gruppieren 143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154" name="Gerader Verbinder 153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Gerader Verbinder 154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Gerader Verbinder 155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Gerader Verbinder 156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" name="Gruppieren 144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149" name="Gerader Verbinder 148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Gerader Verbinder 149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Gerader Verbinder 150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Gerader Verbinder 151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Rechteck 152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46" name="Gruppieren 145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147" name="Rechteck 146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8" name="Ellipse 147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58" name="Gruppieren 157"/>
            <p:cNvGrpSpPr/>
            <p:nvPr/>
          </p:nvGrpSpPr>
          <p:grpSpPr>
            <a:xfrm>
              <a:off x="3005340" y="3843245"/>
              <a:ext cx="311814" cy="498560"/>
              <a:chOff x="3233255" y="3804807"/>
              <a:chExt cx="311814" cy="498560"/>
            </a:xfrm>
          </p:grpSpPr>
          <p:grpSp>
            <p:nvGrpSpPr>
              <p:cNvPr id="159" name="Gruppieren 158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169" name="Gerader Verbinder 168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Gerader Verbinder 169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Gerader Verbinder 170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Gerader Verbinder 171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Gruppieren 159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164" name="Gerader Verbinder 163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Gerader Verbinder 164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Gerader Verbinder 165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Gerader Verbinder 166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" name="Rechteck 167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1" name="Gruppieren 160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162" name="Rechteck 161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3" name="Ellipse 162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73" name="Gruppieren 172"/>
            <p:cNvGrpSpPr/>
            <p:nvPr/>
          </p:nvGrpSpPr>
          <p:grpSpPr>
            <a:xfrm rot="20700526">
              <a:off x="3877072" y="3708467"/>
              <a:ext cx="144016" cy="33717"/>
              <a:chOff x="3419872" y="3251267"/>
              <a:chExt cx="144016" cy="33717"/>
            </a:xfrm>
          </p:grpSpPr>
          <p:cxnSp>
            <p:nvCxnSpPr>
              <p:cNvPr id="174" name="Gerader Verbinder 173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Gerader Verbinder 174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uppieren 175"/>
            <p:cNvGrpSpPr/>
            <p:nvPr/>
          </p:nvGrpSpPr>
          <p:grpSpPr>
            <a:xfrm>
              <a:off x="2735796" y="4202433"/>
              <a:ext cx="175708" cy="204830"/>
              <a:chOff x="2627784" y="2780928"/>
              <a:chExt cx="288032" cy="288032"/>
            </a:xfrm>
          </p:grpSpPr>
          <p:cxnSp>
            <p:nvCxnSpPr>
              <p:cNvPr id="177" name="Gerader Verbinder 176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Gerader Verbinder 177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Gerader Verbinder 178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Gerader Verbinder 179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Rechteck 180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82" name="Gruppieren 181"/>
            <p:cNvGrpSpPr/>
            <p:nvPr/>
          </p:nvGrpSpPr>
          <p:grpSpPr>
            <a:xfrm>
              <a:off x="2715850" y="4672772"/>
              <a:ext cx="131781" cy="102415"/>
              <a:chOff x="2411760" y="3212976"/>
              <a:chExt cx="216024" cy="144016"/>
            </a:xfrm>
          </p:grpSpPr>
          <p:cxnSp>
            <p:nvCxnSpPr>
              <p:cNvPr id="183" name="Gerader Verbinder 182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Gerader Verbinder 183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Gerader Verbinder 184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Gerader Verbinder 185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Gruppieren 186"/>
            <p:cNvGrpSpPr/>
            <p:nvPr/>
          </p:nvGrpSpPr>
          <p:grpSpPr>
            <a:xfrm>
              <a:off x="2988312" y="4489956"/>
              <a:ext cx="131781" cy="209067"/>
              <a:chOff x="3203848" y="2852936"/>
              <a:chExt cx="216024" cy="293990"/>
            </a:xfrm>
          </p:grpSpPr>
          <p:sp>
            <p:nvSpPr>
              <p:cNvPr id="188" name="Rechteck 187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90" name="Grafik 18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16511" y="4825173"/>
              <a:ext cx="189755" cy="215748"/>
            </a:xfrm>
            <a:prstGeom prst="rect">
              <a:avLst/>
            </a:prstGeom>
          </p:spPr>
        </p:pic>
        <p:grpSp>
          <p:nvGrpSpPr>
            <p:cNvPr id="191" name="Gruppieren 190"/>
            <p:cNvGrpSpPr/>
            <p:nvPr/>
          </p:nvGrpSpPr>
          <p:grpSpPr>
            <a:xfrm>
              <a:off x="4031940" y="4490465"/>
              <a:ext cx="131781" cy="153622"/>
              <a:chOff x="3923928" y="3068960"/>
              <a:chExt cx="216024" cy="216024"/>
            </a:xfrm>
          </p:grpSpPr>
          <p:cxnSp>
            <p:nvCxnSpPr>
              <p:cNvPr id="192" name="Gerader Verbinder 191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Gerader Verbinder 192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Gerader Verbinder 193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Gerader Verbinder 194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uppieren 195"/>
            <p:cNvGrpSpPr/>
            <p:nvPr/>
          </p:nvGrpSpPr>
          <p:grpSpPr>
            <a:xfrm>
              <a:off x="3791895" y="4684767"/>
              <a:ext cx="87854" cy="45719"/>
              <a:chOff x="3419872" y="3251267"/>
              <a:chExt cx="144016" cy="33717"/>
            </a:xfrm>
          </p:grpSpPr>
          <p:cxnSp>
            <p:nvCxnSpPr>
              <p:cNvPr id="197" name="Gerader Verbinder 19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Gerader Verbinder 19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uppieren 198"/>
            <p:cNvGrpSpPr/>
            <p:nvPr/>
          </p:nvGrpSpPr>
          <p:grpSpPr>
            <a:xfrm>
              <a:off x="2555776" y="5087216"/>
              <a:ext cx="175708" cy="204830"/>
              <a:chOff x="2627784" y="2780928"/>
              <a:chExt cx="288032" cy="288032"/>
            </a:xfrm>
          </p:grpSpPr>
          <p:cxnSp>
            <p:nvCxnSpPr>
              <p:cNvPr id="200" name="Gerader Verbinder 19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Gerader Verbinder 20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Gerader Verbinder 20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Gerader Verbinder 20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Rechteck 20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5" name="Gruppieren 204"/>
            <p:cNvGrpSpPr/>
            <p:nvPr/>
          </p:nvGrpSpPr>
          <p:grpSpPr>
            <a:xfrm>
              <a:off x="2672172" y="4786881"/>
              <a:ext cx="131781" cy="102415"/>
              <a:chOff x="2411760" y="3212976"/>
              <a:chExt cx="216024" cy="144016"/>
            </a:xfrm>
          </p:grpSpPr>
          <p:cxnSp>
            <p:nvCxnSpPr>
              <p:cNvPr id="206" name="Gerader Verbinder 205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Gerader Verbinder 206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Gerader Verbinder 207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Gerader Verbinder 208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uppieren 209"/>
            <p:cNvGrpSpPr/>
            <p:nvPr/>
          </p:nvGrpSpPr>
          <p:grpSpPr>
            <a:xfrm>
              <a:off x="3182635" y="4142173"/>
              <a:ext cx="210612" cy="256575"/>
              <a:chOff x="3203848" y="2852936"/>
              <a:chExt cx="216024" cy="293990"/>
            </a:xfrm>
          </p:grpSpPr>
          <p:sp>
            <p:nvSpPr>
              <p:cNvPr id="211" name="Rechteck 210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2" name="Ellipse 211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213" name="Grafik 2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7467" y="4075077"/>
              <a:ext cx="189755" cy="215748"/>
            </a:xfrm>
            <a:prstGeom prst="rect">
              <a:avLst/>
            </a:prstGeom>
          </p:spPr>
        </p:pic>
        <p:grpSp>
          <p:nvGrpSpPr>
            <p:cNvPr id="214" name="Gruppieren 213"/>
            <p:cNvGrpSpPr/>
            <p:nvPr/>
          </p:nvGrpSpPr>
          <p:grpSpPr>
            <a:xfrm>
              <a:off x="4184340" y="4642865"/>
              <a:ext cx="131781" cy="153622"/>
              <a:chOff x="3923928" y="3068960"/>
              <a:chExt cx="216024" cy="216024"/>
            </a:xfrm>
          </p:grpSpPr>
          <p:cxnSp>
            <p:nvCxnSpPr>
              <p:cNvPr id="215" name="Gerader Verbinder 214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Gerader Verbinder 215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Gerader Verbinder 216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Gerader Verbinder 217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Gruppieren 218"/>
            <p:cNvGrpSpPr/>
            <p:nvPr/>
          </p:nvGrpSpPr>
          <p:grpSpPr>
            <a:xfrm>
              <a:off x="3680284" y="4825172"/>
              <a:ext cx="87854" cy="45719"/>
              <a:chOff x="3419872" y="3251267"/>
              <a:chExt cx="144016" cy="33717"/>
            </a:xfrm>
          </p:grpSpPr>
          <p:cxnSp>
            <p:nvCxnSpPr>
              <p:cNvPr id="220" name="Gerader Verbinder 219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Gerader Verbinder 220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Gruppieren 221"/>
            <p:cNvGrpSpPr/>
            <p:nvPr/>
          </p:nvGrpSpPr>
          <p:grpSpPr>
            <a:xfrm>
              <a:off x="2843808" y="5136941"/>
              <a:ext cx="175708" cy="204830"/>
              <a:chOff x="2627784" y="2780928"/>
              <a:chExt cx="288032" cy="288032"/>
            </a:xfrm>
          </p:grpSpPr>
          <p:cxnSp>
            <p:nvCxnSpPr>
              <p:cNvPr id="223" name="Gerader Verbinder 222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Gerader Verbinder 223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Gerader Verbinder 224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Gerader Verbinder 225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Rechteck 226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8" name="Gruppieren 227"/>
            <p:cNvGrpSpPr/>
            <p:nvPr/>
          </p:nvGrpSpPr>
          <p:grpSpPr>
            <a:xfrm>
              <a:off x="3959932" y="5231232"/>
              <a:ext cx="175708" cy="75185"/>
              <a:chOff x="3419872" y="3251267"/>
              <a:chExt cx="144016" cy="33717"/>
            </a:xfrm>
          </p:grpSpPr>
          <p:cxnSp>
            <p:nvCxnSpPr>
              <p:cNvPr id="229" name="Gerader Verbinder 228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Gerader Verbinder 229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uppieren 230"/>
            <p:cNvGrpSpPr/>
            <p:nvPr/>
          </p:nvGrpSpPr>
          <p:grpSpPr>
            <a:xfrm>
              <a:off x="2888196" y="4354833"/>
              <a:ext cx="175708" cy="204830"/>
              <a:chOff x="2627784" y="2780928"/>
              <a:chExt cx="288032" cy="288032"/>
            </a:xfrm>
          </p:grpSpPr>
          <p:cxnSp>
            <p:nvCxnSpPr>
              <p:cNvPr id="232" name="Gerader Verbinder 231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Gerader Verbinder 232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Gerader Verbinder 233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Gerader Verbinder 234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Rechteck 235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7" name="Gruppieren 236"/>
            <p:cNvGrpSpPr/>
            <p:nvPr/>
          </p:nvGrpSpPr>
          <p:grpSpPr>
            <a:xfrm>
              <a:off x="2868250" y="4825172"/>
              <a:ext cx="131781" cy="102415"/>
              <a:chOff x="2411760" y="3212976"/>
              <a:chExt cx="216024" cy="144016"/>
            </a:xfrm>
          </p:grpSpPr>
          <p:cxnSp>
            <p:nvCxnSpPr>
              <p:cNvPr id="238" name="Gerader Verbinder 237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Gerader Verbinder 238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Gerader Verbinder 239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Gerader Verbinder 240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uppieren 241"/>
            <p:cNvGrpSpPr/>
            <p:nvPr/>
          </p:nvGrpSpPr>
          <p:grpSpPr>
            <a:xfrm>
              <a:off x="3140712" y="4149080"/>
              <a:ext cx="131781" cy="209067"/>
              <a:chOff x="3203848" y="2852936"/>
              <a:chExt cx="216024" cy="293990"/>
            </a:xfrm>
          </p:grpSpPr>
          <p:sp>
            <p:nvSpPr>
              <p:cNvPr id="243" name="Rechteck 242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4" name="Ellipse 243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245" name="Grafik 2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68911" y="4977573"/>
              <a:ext cx="189755" cy="215748"/>
            </a:xfrm>
            <a:prstGeom prst="rect">
              <a:avLst/>
            </a:prstGeom>
          </p:spPr>
        </p:pic>
        <p:grpSp>
          <p:nvGrpSpPr>
            <p:cNvPr id="246" name="Gruppieren 245"/>
            <p:cNvGrpSpPr/>
            <p:nvPr/>
          </p:nvGrpSpPr>
          <p:grpSpPr>
            <a:xfrm>
              <a:off x="3995936" y="4721024"/>
              <a:ext cx="131781" cy="153622"/>
              <a:chOff x="3923928" y="3068960"/>
              <a:chExt cx="216024" cy="216024"/>
            </a:xfrm>
          </p:grpSpPr>
          <p:cxnSp>
            <p:nvCxnSpPr>
              <p:cNvPr id="247" name="Gerader Verbinder 246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Gerader Verbinder 247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Gerader Verbinder 248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Gerader Verbinder 249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Gruppieren 250"/>
            <p:cNvGrpSpPr/>
            <p:nvPr/>
          </p:nvGrpSpPr>
          <p:grpSpPr>
            <a:xfrm>
              <a:off x="3680284" y="4825172"/>
              <a:ext cx="87854" cy="45719"/>
              <a:chOff x="3419872" y="3251267"/>
              <a:chExt cx="144016" cy="33717"/>
            </a:xfrm>
          </p:grpSpPr>
          <p:cxnSp>
            <p:nvCxnSpPr>
              <p:cNvPr id="252" name="Gerader Verbinder 251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Gerader Verbinder 252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4" name="Gruppieren 253"/>
            <p:cNvGrpSpPr/>
            <p:nvPr/>
          </p:nvGrpSpPr>
          <p:grpSpPr>
            <a:xfrm>
              <a:off x="2708176" y="5239616"/>
              <a:ext cx="175708" cy="204830"/>
              <a:chOff x="2627784" y="2780928"/>
              <a:chExt cx="288032" cy="288032"/>
            </a:xfrm>
          </p:grpSpPr>
          <p:cxnSp>
            <p:nvCxnSpPr>
              <p:cNvPr id="255" name="Gerader Verbinder 254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Gerader Verbinder 255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Gerader Verbinder 256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Gerader Verbinder 257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9" name="Rechteck 258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0" name="Gruppieren 259"/>
            <p:cNvGrpSpPr/>
            <p:nvPr/>
          </p:nvGrpSpPr>
          <p:grpSpPr>
            <a:xfrm>
              <a:off x="2824572" y="4939281"/>
              <a:ext cx="131781" cy="102415"/>
              <a:chOff x="2411760" y="3212976"/>
              <a:chExt cx="216024" cy="144016"/>
            </a:xfrm>
          </p:grpSpPr>
          <p:cxnSp>
            <p:nvCxnSpPr>
              <p:cNvPr id="261" name="Gerader Verbinder 260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Gerader Verbinder 261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Gerader Verbinder 262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Gerader Verbinder 263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" name="Gruppieren 264"/>
            <p:cNvGrpSpPr/>
            <p:nvPr/>
          </p:nvGrpSpPr>
          <p:grpSpPr>
            <a:xfrm>
              <a:off x="3307833" y="4799516"/>
              <a:ext cx="210612" cy="256575"/>
              <a:chOff x="3203848" y="2852936"/>
              <a:chExt cx="216024" cy="293990"/>
            </a:xfrm>
          </p:grpSpPr>
          <p:sp>
            <p:nvSpPr>
              <p:cNvPr id="266" name="Rechteck 265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7" name="Ellipse 266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268" name="Grafik 26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9867" y="4227477"/>
              <a:ext cx="189755" cy="215748"/>
            </a:xfrm>
            <a:prstGeom prst="rect">
              <a:avLst/>
            </a:prstGeom>
          </p:spPr>
        </p:pic>
        <p:grpSp>
          <p:nvGrpSpPr>
            <p:cNvPr id="269" name="Gruppieren 268"/>
            <p:cNvGrpSpPr/>
            <p:nvPr/>
          </p:nvGrpSpPr>
          <p:grpSpPr>
            <a:xfrm>
              <a:off x="4115199" y="5351738"/>
              <a:ext cx="131781" cy="153622"/>
              <a:chOff x="3923928" y="3068960"/>
              <a:chExt cx="216024" cy="216024"/>
            </a:xfrm>
          </p:grpSpPr>
          <p:cxnSp>
            <p:nvCxnSpPr>
              <p:cNvPr id="270" name="Gerader Verbinder 269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Gerader Verbinder 270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Gerader Verbinder 271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Gerader Verbinder 272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4" name="Gruppieren 273"/>
            <p:cNvGrpSpPr/>
            <p:nvPr/>
          </p:nvGrpSpPr>
          <p:grpSpPr>
            <a:xfrm>
              <a:off x="3832684" y="4977572"/>
              <a:ext cx="87854" cy="45719"/>
              <a:chOff x="3419872" y="3251267"/>
              <a:chExt cx="144016" cy="33717"/>
            </a:xfrm>
          </p:grpSpPr>
          <p:cxnSp>
            <p:nvCxnSpPr>
              <p:cNvPr id="275" name="Gerader Verbinder 274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Gerader Verbinder 275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" name="Gruppieren 276"/>
            <p:cNvGrpSpPr/>
            <p:nvPr/>
          </p:nvGrpSpPr>
          <p:grpSpPr>
            <a:xfrm>
              <a:off x="3777654" y="5253337"/>
              <a:ext cx="131781" cy="153622"/>
              <a:chOff x="3923928" y="3068960"/>
              <a:chExt cx="216024" cy="216024"/>
            </a:xfrm>
          </p:grpSpPr>
          <p:cxnSp>
            <p:nvCxnSpPr>
              <p:cNvPr id="278" name="Gerader Verbinder 277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Gerader Verbinder 278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Gerader Verbinder 279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Gerader Verbinder 280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2" name="Gruppieren 281"/>
            <p:cNvGrpSpPr/>
            <p:nvPr/>
          </p:nvGrpSpPr>
          <p:grpSpPr>
            <a:xfrm>
              <a:off x="4112332" y="5383632"/>
              <a:ext cx="175708" cy="75185"/>
              <a:chOff x="3419872" y="3251267"/>
              <a:chExt cx="144016" cy="33717"/>
            </a:xfrm>
          </p:grpSpPr>
          <p:cxnSp>
            <p:nvCxnSpPr>
              <p:cNvPr id="283" name="Gerader Verbinder 282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Gerader Verbinder 283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5" name="Gruppieren 284"/>
            <p:cNvGrpSpPr/>
            <p:nvPr/>
          </p:nvGrpSpPr>
          <p:grpSpPr>
            <a:xfrm>
              <a:off x="3343916" y="4517848"/>
              <a:ext cx="175708" cy="133787"/>
              <a:chOff x="2627784" y="2780928"/>
              <a:chExt cx="288032" cy="288032"/>
            </a:xfrm>
          </p:grpSpPr>
          <p:cxnSp>
            <p:nvCxnSpPr>
              <p:cNvPr id="286" name="Gerader Verbinder 285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Gerader Verbinder 286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Gerader Verbinder 287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Gerader Verbinder 288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0" name="Rechteck 289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91" name="Gruppieren 290"/>
            <p:cNvGrpSpPr/>
            <p:nvPr/>
          </p:nvGrpSpPr>
          <p:grpSpPr>
            <a:xfrm>
              <a:off x="3341267" y="5226312"/>
              <a:ext cx="190216" cy="354544"/>
              <a:chOff x="3233255" y="3804807"/>
              <a:chExt cx="311814" cy="498560"/>
            </a:xfrm>
          </p:grpSpPr>
          <p:grpSp>
            <p:nvGrpSpPr>
              <p:cNvPr id="292" name="Gruppieren 291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302" name="Gerader Verbinder 301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Gerader Verbinder 302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Gerader Verbinder 303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Gerader Verbinder 304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" name="Gruppieren 292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297" name="Gerader Verbinder 296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Gerader Verbinder 297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Gerader Verbinder 298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Gerader Verbinder 299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1" name="Rechteck 300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94" name="Gruppieren 293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295" name="Rechteck 294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6" name="Ellipse 295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06" name="Gruppieren 305"/>
            <p:cNvGrpSpPr/>
            <p:nvPr/>
          </p:nvGrpSpPr>
          <p:grpSpPr>
            <a:xfrm>
              <a:off x="3493667" y="5378712"/>
              <a:ext cx="190216" cy="354544"/>
              <a:chOff x="3233255" y="3804807"/>
              <a:chExt cx="311814" cy="498560"/>
            </a:xfrm>
          </p:grpSpPr>
          <p:grpSp>
            <p:nvGrpSpPr>
              <p:cNvPr id="307" name="Gruppieren 306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317" name="Gerader Verbinder 316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Gerader Verbinder 317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Gerader Verbinder 318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Gerader Verbinder 319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8" name="Gruppieren 307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312" name="Gerader Verbinder 311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Gerader Verbinder 312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Gerader Verbinder 313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Gerader Verbinder 314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6" name="Rechteck 315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09" name="Gruppieren 308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310" name="Rechteck 309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11" name="Ellipse 310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21" name="Gruppieren 320"/>
            <p:cNvGrpSpPr/>
            <p:nvPr/>
          </p:nvGrpSpPr>
          <p:grpSpPr>
            <a:xfrm>
              <a:off x="3113352" y="5264750"/>
              <a:ext cx="190216" cy="354544"/>
              <a:chOff x="3233255" y="3804807"/>
              <a:chExt cx="311814" cy="498560"/>
            </a:xfrm>
          </p:grpSpPr>
          <p:grpSp>
            <p:nvGrpSpPr>
              <p:cNvPr id="322" name="Gruppieren 321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332" name="Gerader Verbinder 331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Gerader Verbinder 332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Gerader Verbinder 333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Gerader Verbinder 334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3" name="Gruppieren 322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327" name="Gerader Verbinder 326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Gerader Verbinder 327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Gerader Verbinder 328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Gerader Verbinder 329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1" name="Rechteck 330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24" name="Gruppieren 323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325" name="Rechteck 324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6" name="Ellipse 325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36" name="Gruppieren 335"/>
            <p:cNvGrpSpPr/>
            <p:nvPr/>
          </p:nvGrpSpPr>
          <p:grpSpPr>
            <a:xfrm rot="20700526">
              <a:off x="3987592" y="5137031"/>
              <a:ext cx="87854" cy="45719"/>
              <a:chOff x="3419872" y="3251267"/>
              <a:chExt cx="144016" cy="33717"/>
            </a:xfrm>
          </p:grpSpPr>
          <p:cxnSp>
            <p:nvCxnSpPr>
              <p:cNvPr id="337" name="Gerader Verbinder 33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Gerader Verbinder 33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9" name="Gruppieren 338"/>
            <p:cNvGrpSpPr/>
            <p:nvPr/>
          </p:nvGrpSpPr>
          <p:grpSpPr>
            <a:xfrm>
              <a:off x="3531735" y="2933328"/>
              <a:ext cx="288032" cy="288032"/>
              <a:chOff x="2627784" y="2780928"/>
              <a:chExt cx="288032" cy="288032"/>
            </a:xfrm>
          </p:grpSpPr>
          <p:cxnSp>
            <p:nvCxnSpPr>
              <p:cNvPr id="340" name="Gerader Verbinder 33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Gerader Verbinder 34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Gerader Verbinder 34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Gerader Verbinder 34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4" name="Rechteck 34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45" name="Gruppieren 344"/>
            <p:cNvGrpSpPr/>
            <p:nvPr/>
          </p:nvGrpSpPr>
          <p:grpSpPr>
            <a:xfrm>
              <a:off x="3511789" y="3403667"/>
              <a:ext cx="216024" cy="144016"/>
              <a:chOff x="2411760" y="3212976"/>
              <a:chExt cx="216024" cy="144016"/>
            </a:xfrm>
          </p:grpSpPr>
          <p:cxnSp>
            <p:nvCxnSpPr>
              <p:cNvPr id="346" name="Gerader Verbinder 345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Gerader Verbinder 346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Gerader Verbinder 347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Gerader Verbinder 348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0" name="Grafik 3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12450" y="3556067"/>
              <a:ext cx="266833" cy="303385"/>
            </a:xfrm>
            <a:prstGeom prst="rect">
              <a:avLst/>
            </a:prstGeom>
          </p:spPr>
        </p:pic>
        <p:grpSp>
          <p:nvGrpSpPr>
            <p:cNvPr id="351" name="Gruppieren 350"/>
            <p:cNvGrpSpPr/>
            <p:nvPr/>
          </p:nvGrpSpPr>
          <p:grpSpPr>
            <a:xfrm>
              <a:off x="4827879" y="3221360"/>
              <a:ext cx="216024" cy="216024"/>
              <a:chOff x="3923928" y="3068960"/>
              <a:chExt cx="216024" cy="216024"/>
            </a:xfrm>
          </p:grpSpPr>
          <p:cxnSp>
            <p:nvCxnSpPr>
              <p:cNvPr id="352" name="Gerader Verbinder 351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Gerader Verbinder 352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Gerader Verbinder 353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Gerader Verbinder 354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6" name="Gruppieren 355"/>
            <p:cNvGrpSpPr/>
            <p:nvPr/>
          </p:nvGrpSpPr>
          <p:grpSpPr>
            <a:xfrm>
              <a:off x="4587834" y="3415662"/>
              <a:ext cx="144016" cy="33717"/>
              <a:chOff x="3419872" y="3251267"/>
              <a:chExt cx="144016" cy="33717"/>
            </a:xfrm>
          </p:grpSpPr>
          <p:cxnSp>
            <p:nvCxnSpPr>
              <p:cNvPr id="357" name="Gerader Verbinder 35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Gerader Verbinder 35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" name="Gruppieren 358"/>
            <p:cNvGrpSpPr/>
            <p:nvPr/>
          </p:nvGrpSpPr>
          <p:grpSpPr>
            <a:xfrm>
              <a:off x="3351715" y="3818111"/>
              <a:ext cx="288032" cy="288032"/>
              <a:chOff x="2627784" y="2780928"/>
              <a:chExt cx="288032" cy="288032"/>
            </a:xfrm>
          </p:grpSpPr>
          <p:cxnSp>
            <p:nvCxnSpPr>
              <p:cNvPr id="360" name="Gerader Verbinder 35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Gerader Verbinder 36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Gerader Verbinder 36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Gerader Verbinder 36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4" name="Rechteck 36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5" name="Gruppieren 364"/>
            <p:cNvGrpSpPr/>
            <p:nvPr/>
          </p:nvGrpSpPr>
          <p:grpSpPr>
            <a:xfrm>
              <a:off x="3468111" y="3517776"/>
              <a:ext cx="216024" cy="144016"/>
              <a:chOff x="2411760" y="3212976"/>
              <a:chExt cx="216024" cy="144016"/>
            </a:xfrm>
          </p:grpSpPr>
          <p:cxnSp>
            <p:nvCxnSpPr>
              <p:cNvPr id="366" name="Gerader Verbinder 365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Gerader Verbinder 366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Gerader Verbinder 367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Gerader Verbinder 368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0" name="Grafik 36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3406" y="2805971"/>
              <a:ext cx="266833" cy="303385"/>
            </a:xfrm>
            <a:prstGeom prst="rect">
              <a:avLst/>
            </a:prstGeom>
          </p:spPr>
        </p:pic>
        <p:grpSp>
          <p:nvGrpSpPr>
            <p:cNvPr id="371" name="Gruppieren 370"/>
            <p:cNvGrpSpPr/>
            <p:nvPr/>
          </p:nvGrpSpPr>
          <p:grpSpPr>
            <a:xfrm>
              <a:off x="4980279" y="3373760"/>
              <a:ext cx="216024" cy="216024"/>
              <a:chOff x="3923928" y="3068960"/>
              <a:chExt cx="216024" cy="216024"/>
            </a:xfrm>
          </p:grpSpPr>
          <p:cxnSp>
            <p:nvCxnSpPr>
              <p:cNvPr id="372" name="Gerader Verbinder 371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Gerader Verbinder 372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Gerader Verbinder 373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Gerader Verbinder 374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6" name="Gruppieren 375"/>
            <p:cNvGrpSpPr/>
            <p:nvPr/>
          </p:nvGrpSpPr>
          <p:grpSpPr>
            <a:xfrm>
              <a:off x="4476223" y="3556067"/>
              <a:ext cx="144016" cy="33717"/>
              <a:chOff x="3419872" y="3251267"/>
              <a:chExt cx="144016" cy="33717"/>
            </a:xfrm>
          </p:grpSpPr>
          <p:cxnSp>
            <p:nvCxnSpPr>
              <p:cNvPr id="377" name="Gerader Verbinder 37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Gerader Verbinder 37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9" name="Gruppieren 378"/>
            <p:cNvGrpSpPr/>
            <p:nvPr/>
          </p:nvGrpSpPr>
          <p:grpSpPr>
            <a:xfrm>
              <a:off x="3639747" y="3867836"/>
              <a:ext cx="288032" cy="288032"/>
              <a:chOff x="2627784" y="2780928"/>
              <a:chExt cx="288032" cy="288032"/>
            </a:xfrm>
          </p:grpSpPr>
          <p:cxnSp>
            <p:nvCxnSpPr>
              <p:cNvPr id="380" name="Gerader Verbinder 37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Gerader Verbinder 38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Gerader Verbinder 38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Gerader Verbinder 38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4" name="Rechteck 38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5" name="Gruppieren 384"/>
            <p:cNvGrpSpPr/>
            <p:nvPr/>
          </p:nvGrpSpPr>
          <p:grpSpPr>
            <a:xfrm>
              <a:off x="4755871" y="3962127"/>
              <a:ext cx="288032" cy="105725"/>
              <a:chOff x="3419872" y="3251267"/>
              <a:chExt cx="144016" cy="33717"/>
            </a:xfrm>
          </p:grpSpPr>
          <p:cxnSp>
            <p:nvCxnSpPr>
              <p:cNvPr id="386" name="Gerader Verbinder 385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Gerader Verbinder 386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8" name="Gruppieren 387"/>
            <p:cNvGrpSpPr/>
            <p:nvPr/>
          </p:nvGrpSpPr>
          <p:grpSpPr>
            <a:xfrm>
              <a:off x="3684135" y="3085728"/>
              <a:ext cx="288032" cy="288032"/>
              <a:chOff x="2627784" y="2780928"/>
              <a:chExt cx="288032" cy="288032"/>
            </a:xfrm>
          </p:grpSpPr>
          <p:cxnSp>
            <p:nvCxnSpPr>
              <p:cNvPr id="389" name="Gerader Verbinder 388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Gerader Verbinder 389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Gerader Verbinder 390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Gerader Verbinder 391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3" name="Rechteck 392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4" name="Gruppieren 393"/>
            <p:cNvGrpSpPr/>
            <p:nvPr/>
          </p:nvGrpSpPr>
          <p:grpSpPr>
            <a:xfrm>
              <a:off x="3664189" y="3556067"/>
              <a:ext cx="216024" cy="144016"/>
              <a:chOff x="2411760" y="3212976"/>
              <a:chExt cx="216024" cy="144016"/>
            </a:xfrm>
          </p:grpSpPr>
          <p:cxnSp>
            <p:nvCxnSpPr>
              <p:cNvPr id="395" name="Gerader Verbinder 394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Gerader Verbinder 395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Gerader Verbinder 396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Gerader Verbinder 397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9" name="Gruppieren 398"/>
            <p:cNvGrpSpPr/>
            <p:nvPr/>
          </p:nvGrpSpPr>
          <p:grpSpPr>
            <a:xfrm>
              <a:off x="3936651" y="3373251"/>
              <a:ext cx="216024" cy="293990"/>
              <a:chOff x="3203848" y="2852936"/>
              <a:chExt cx="216024" cy="293990"/>
            </a:xfrm>
          </p:grpSpPr>
          <p:sp>
            <p:nvSpPr>
              <p:cNvPr id="400" name="Rechteck 399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1" name="Ellipse 400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402" name="Grafik 4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4850" y="3708467"/>
              <a:ext cx="266833" cy="303385"/>
            </a:xfrm>
            <a:prstGeom prst="rect">
              <a:avLst/>
            </a:prstGeom>
          </p:spPr>
        </p:pic>
        <p:grpSp>
          <p:nvGrpSpPr>
            <p:cNvPr id="403" name="Gruppieren 402"/>
            <p:cNvGrpSpPr/>
            <p:nvPr/>
          </p:nvGrpSpPr>
          <p:grpSpPr>
            <a:xfrm>
              <a:off x="4791875" y="3451919"/>
              <a:ext cx="216024" cy="216024"/>
              <a:chOff x="3923928" y="3068960"/>
              <a:chExt cx="216024" cy="216024"/>
            </a:xfrm>
          </p:grpSpPr>
          <p:cxnSp>
            <p:nvCxnSpPr>
              <p:cNvPr id="404" name="Gerader Verbinder 403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Gerader Verbinder 404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Gerader Verbinder 405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Gerader Verbinder 406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8" name="Gruppieren 407"/>
            <p:cNvGrpSpPr/>
            <p:nvPr/>
          </p:nvGrpSpPr>
          <p:grpSpPr>
            <a:xfrm>
              <a:off x="3713014" y="2431238"/>
              <a:ext cx="144016" cy="33717"/>
              <a:chOff x="3419872" y="3251267"/>
              <a:chExt cx="144016" cy="33717"/>
            </a:xfrm>
          </p:grpSpPr>
          <p:cxnSp>
            <p:nvCxnSpPr>
              <p:cNvPr id="409" name="Gerader Verbinder 408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Gerader Verbinder 409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1" name="Gruppieren 410"/>
            <p:cNvGrpSpPr/>
            <p:nvPr/>
          </p:nvGrpSpPr>
          <p:grpSpPr>
            <a:xfrm>
              <a:off x="3504115" y="3970511"/>
              <a:ext cx="288032" cy="288032"/>
              <a:chOff x="2627784" y="2780928"/>
              <a:chExt cx="288032" cy="288032"/>
            </a:xfrm>
          </p:grpSpPr>
          <p:cxnSp>
            <p:nvCxnSpPr>
              <p:cNvPr id="412" name="Gerader Verbinder 411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Gerader Verbinder 412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Gerader Verbinder 413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Gerader Verbinder 414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6" name="Rechteck 415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7" name="Gruppieren 416"/>
            <p:cNvGrpSpPr/>
            <p:nvPr/>
          </p:nvGrpSpPr>
          <p:grpSpPr>
            <a:xfrm>
              <a:off x="3620511" y="3670176"/>
              <a:ext cx="216024" cy="144016"/>
              <a:chOff x="2411760" y="3212976"/>
              <a:chExt cx="216024" cy="144016"/>
            </a:xfrm>
          </p:grpSpPr>
          <p:cxnSp>
            <p:nvCxnSpPr>
              <p:cNvPr id="418" name="Gerader Verbinder 417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Gerader Verbinder 418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Gerader Verbinder 419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Gerader Verbinder 420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22" name="Grafik 4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5925" y="5605855"/>
              <a:ext cx="266833" cy="303385"/>
            </a:xfrm>
            <a:prstGeom prst="rect">
              <a:avLst/>
            </a:prstGeom>
          </p:spPr>
        </p:pic>
        <p:grpSp>
          <p:nvGrpSpPr>
            <p:cNvPr id="423" name="Gruppieren 422"/>
            <p:cNvGrpSpPr/>
            <p:nvPr/>
          </p:nvGrpSpPr>
          <p:grpSpPr>
            <a:xfrm>
              <a:off x="4911138" y="4082633"/>
              <a:ext cx="216024" cy="216024"/>
              <a:chOff x="3923928" y="3068960"/>
              <a:chExt cx="216024" cy="216024"/>
            </a:xfrm>
          </p:grpSpPr>
          <p:cxnSp>
            <p:nvCxnSpPr>
              <p:cNvPr id="424" name="Gerader Verbinder 423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Gerader Verbinder 424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Gerader Verbinder 425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Gerader Verbinder 426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8" name="Gruppieren 427"/>
            <p:cNvGrpSpPr/>
            <p:nvPr/>
          </p:nvGrpSpPr>
          <p:grpSpPr>
            <a:xfrm>
              <a:off x="4628623" y="3708467"/>
              <a:ext cx="144016" cy="33717"/>
              <a:chOff x="3419872" y="3251267"/>
              <a:chExt cx="144016" cy="33717"/>
            </a:xfrm>
          </p:grpSpPr>
          <p:cxnSp>
            <p:nvCxnSpPr>
              <p:cNvPr id="429" name="Gerader Verbinder 428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Gerader Verbinder 429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uppieren 430"/>
            <p:cNvGrpSpPr/>
            <p:nvPr/>
          </p:nvGrpSpPr>
          <p:grpSpPr>
            <a:xfrm>
              <a:off x="4573593" y="3984232"/>
              <a:ext cx="216024" cy="216024"/>
              <a:chOff x="3923928" y="3068960"/>
              <a:chExt cx="216024" cy="216024"/>
            </a:xfrm>
          </p:grpSpPr>
          <p:cxnSp>
            <p:nvCxnSpPr>
              <p:cNvPr id="432" name="Gerader Verbinder 431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Gerader Verbinder 432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Gerader Verbinder 433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Gerader Verbinder 434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6" name="Gruppieren 435"/>
            <p:cNvGrpSpPr/>
            <p:nvPr/>
          </p:nvGrpSpPr>
          <p:grpSpPr>
            <a:xfrm>
              <a:off x="4908271" y="4114527"/>
              <a:ext cx="288032" cy="105725"/>
              <a:chOff x="3419872" y="3251267"/>
              <a:chExt cx="144016" cy="33717"/>
            </a:xfrm>
          </p:grpSpPr>
          <p:cxnSp>
            <p:nvCxnSpPr>
              <p:cNvPr id="437" name="Gerader Verbinder 43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Gerader Verbinder 43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9" name="Gruppieren 438"/>
            <p:cNvGrpSpPr/>
            <p:nvPr/>
          </p:nvGrpSpPr>
          <p:grpSpPr>
            <a:xfrm>
              <a:off x="4139855" y="3248743"/>
              <a:ext cx="288032" cy="188132"/>
              <a:chOff x="2627784" y="2780928"/>
              <a:chExt cx="288032" cy="288032"/>
            </a:xfrm>
          </p:grpSpPr>
          <p:cxnSp>
            <p:nvCxnSpPr>
              <p:cNvPr id="440" name="Gerader Verbinder 43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Gerader Verbinder 44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Gerader Verbinder 44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Gerader Verbinder 44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4" name="Rechteck 44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45" name="Gruppieren 444"/>
            <p:cNvGrpSpPr/>
            <p:nvPr/>
          </p:nvGrpSpPr>
          <p:grpSpPr>
            <a:xfrm>
              <a:off x="4137206" y="3957207"/>
              <a:ext cx="311814" cy="498560"/>
              <a:chOff x="3233255" y="3804807"/>
              <a:chExt cx="311814" cy="498560"/>
            </a:xfrm>
          </p:grpSpPr>
          <p:grpSp>
            <p:nvGrpSpPr>
              <p:cNvPr id="446" name="Gruppieren 445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456" name="Gerader Verbinder 455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Gerader Verbinder 456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Gerader Verbinder 457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Gerader Verbinder 458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7" name="Gruppieren 446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451" name="Gerader Verbinder 450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Gerader Verbinder 451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Gerader Verbinder 452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Gerader Verbinder 453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5" name="Rechteck 454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48" name="Gruppieren 447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449" name="Rechteck 448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50" name="Ellipse 449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460" name="Gruppieren 459"/>
            <p:cNvGrpSpPr/>
            <p:nvPr/>
          </p:nvGrpSpPr>
          <p:grpSpPr>
            <a:xfrm>
              <a:off x="4289606" y="4109607"/>
              <a:ext cx="311814" cy="498560"/>
              <a:chOff x="3233255" y="3804807"/>
              <a:chExt cx="311814" cy="498560"/>
            </a:xfrm>
          </p:grpSpPr>
          <p:grpSp>
            <p:nvGrpSpPr>
              <p:cNvPr id="461" name="Gruppieren 460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471" name="Gerader Verbinder 470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Gerader Verbinder 471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Gerader Verbinder 472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Gerader Verbinder 473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2" name="Gruppieren 461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466" name="Gerader Verbinder 465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Gerader Verbinder 466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Gerader Verbinder 467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Gerader Verbinder 468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0" name="Rechteck 469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63" name="Gruppieren 462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464" name="Rechteck 463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65" name="Ellipse 464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475" name="Gruppieren 474"/>
            <p:cNvGrpSpPr/>
            <p:nvPr/>
          </p:nvGrpSpPr>
          <p:grpSpPr>
            <a:xfrm>
              <a:off x="3909291" y="3995645"/>
              <a:ext cx="311814" cy="498560"/>
              <a:chOff x="3233255" y="3804807"/>
              <a:chExt cx="311814" cy="498560"/>
            </a:xfrm>
          </p:grpSpPr>
          <p:grpSp>
            <p:nvGrpSpPr>
              <p:cNvPr id="476" name="Gruppieren 475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486" name="Gerader Verbinder 485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Gerader Verbinder 486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Gerader Verbinder 487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Gerader Verbinder 488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7" name="Gruppieren 476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481" name="Gerader Verbinder 480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Gerader Verbinder 481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Gerader Verbinder 482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Gerader Verbinder 483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5" name="Rechteck 484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78" name="Gruppieren 477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479" name="Rechteck 478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0" name="Ellipse 479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490" name="Gruppieren 489"/>
            <p:cNvGrpSpPr/>
            <p:nvPr/>
          </p:nvGrpSpPr>
          <p:grpSpPr>
            <a:xfrm rot="20700526">
              <a:off x="4781023" y="3860867"/>
              <a:ext cx="144016" cy="33717"/>
              <a:chOff x="3419872" y="3251267"/>
              <a:chExt cx="144016" cy="33717"/>
            </a:xfrm>
          </p:grpSpPr>
          <p:cxnSp>
            <p:nvCxnSpPr>
              <p:cNvPr id="491" name="Gerader Verbinder 490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Gerader Verbinder 491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3" name="Gruppieren 492"/>
            <p:cNvGrpSpPr/>
            <p:nvPr/>
          </p:nvGrpSpPr>
          <p:grpSpPr>
            <a:xfrm>
              <a:off x="3639747" y="4354833"/>
              <a:ext cx="175708" cy="204830"/>
              <a:chOff x="2627784" y="2780928"/>
              <a:chExt cx="288032" cy="288032"/>
            </a:xfrm>
          </p:grpSpPr>
          <p:cxnSp>
            <p:nvCxnSpPr>
              <p:cNvPr id="494" name="Gerader Verbinder 493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Gerader Verbinder 494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Gerader Verbinder 495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Gerader Verbinder 496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8" name="Rechteck 497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99" name="Gruppieren 498"/>
            <p:cNvGrpSpPr/>
            <p:nvPr/>
          </p:nvGrpSpPr>
          <p:grpSpPr>
            <a:xfrm>
              <a:off x="3619801" y="4825172"/>
              <a:ext cx="131781" cy="102415"/>
              <a:chOff x="2411760" y="3212976"/>
              <a:chExt cx="216024" cy="144016"/>
            </a:xfrm>
          </p:grpSpPr>
          <p:cxnSp>
            <p:nvCxnSpPr>
              <p:cNvPr id="500" name="Gerader Verbinder 499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Gerader Verbinder 500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Gerader Verbinder 501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Gerader Verbinder 502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4" name="Gruppieren 503"/>
            <p:cNvGrpSpPr/>
            <p:nvPr/>
          </p:nvGrpSpPr>
          <p:grpSpPr>
            <a:xfrm>
              <a:off x="3892263" y="4642356"/>
              <a:ext cx="131781" cy="209067"/>
              <a:chOff x="3203848" y="2852936"/>
              <a:chExt cx="216024" cy="293990"/>
            </a:xfrm>
          </p:grpSpPr>
          <p:sp>
            <p:nvSpPr>
              <p:cNvPr id="505" name="Rechteck 504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6" name="Ellipse 505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507" name="Grafik 50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0462" y="4977573"/>
              <a:ext cx="189755" cy="215748"/>
            </a:xfrm>
            <a:prstGeom prst="rect">
              <a:avLst/>
            </a:prstGeom>
          </p:spPr>
        </p:pic>
        <p:grpSp>
          <p:nvGrpSpPr>
            <p:cNvPr id="508" name="Gruppieren 507"/>
            <p:cNvGrpSpPr/>
            <p:nvPr/>
          </p:nvGrpSpPr>
          <p:grpSpPr>
            <a:xfrm>
              <a:off x="4935891" y="4642865"/>
              <a:ext cx="131781" cy="153622"/>
              <a:chOff x="3923928" y="3068960"/>
              <a:chExt cx="216024" cy="216024"/>
            </a:xfrm>
          </p:grpSpPr>
          <p:cxnSp>
            <p:nvCxnSpPr>
              <p:cNvPr id="509" name="Gerader Verbinder 508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Gerader Verbinder 509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Gerader Verbinder 510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Gerader Verbinder 511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3" name="Gruppieren 512"/>
            <p:cNvGrpSpPr/>
            <p:nvPr/>
          </p:nvGrpSpPr>
          <p:grpSpPr>
            <a:xfrm>
              <a:off x="4695846" y="4837167"/>
              <a:ext cx="87854" cy="45719"/>
              <a:chOff x="3419872" y="3251267"/>
              <a:chExt cx="144016" cy="33717"/>
            </a:xfrm>
          </p:grpSpPr>
          <p:cxnSp>
            <p:nvCxnSpPr>
              <p:cNvPr id="514" name="Gerader Verbinder 513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Gerader Verbinder 514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6" name="Gruppieren 515"/>
            <p:cNvGrpSpPr/>
            <p:nvPr/>
          </p:nvGrpSpPr>
          <p:grpSpPr>
            <a:xfrm>
              <a:off x="3459727" y="5239616"/>
              <a:ext cx="175708" cy="204830"/>
              <a:chOff x="2627784" y="2780928"/>
              <a:chExt cx="288032" cy="288032"/>
            </a:xfrm>
          </p:grpSpPr>
          <p:cxnSp>
            <p:nvCxnSpPr>
              <p:cNvPr id="517" name="Gerader Verbinder 516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Gerader Verbinder 517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Gerader Verbinder 518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Gerader Verbinder 519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1" name="Rechteck 520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22" name="Gruppieren 521"/>
            <p:cNvGrpSpPr/>
            <p:nvPr/>
          </p:nvGrpSpPr>
          <p:grpSpPr>
            <a:xfrm>
              <a:off x="3576123" y="4939281"/>
              <a:ext cx="131781" cy="102415"/>
              <a:chOff x="2411760" y="3212976"/>
              <a:chExt cx="216024" cy="144016"/>
            </a:xfrm>
          </p:grpSpPr>
          <p:cxnSp>
            <p:nvCxnSpPr>
              <p:cNvPr id="523" name="Gerader Verbinder 522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Gerader Verbinder 523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Gerader Verbinder 524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Gerader Verbinder 525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7" name="Gruppieren 526"/>
            <p:cNvGrpSpPr/>
            <p:nvPr/>
          </p:nvGrpSpPr>
          <p:grpSpPr>
            <a:xfrm>
              <a:off x="4086586" y="4294573"/>
              <a:ext cx="210612" cy="256575"/>
              <a:chOff x="3203848" y="2852936"/>
              <a:chExt cx="216024" cy="293990"/>
            </a:xfrm>
          </p:grpSpPr>
          <p:sp>
            <p:nvSpPr>
              <p:cNvPr id="528" name="Rechteck 527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9" name="Ellipse 528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530" name="Grafik 5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1418" y="4227477"/>
              <a:ext cx="189755" cy="215748"/>
            </a:xfrm>
            <a:prstGeom prst="rect">
              <a:avLst/>
            </a:prstGeom>
          </p:spPr>
        </p:pic>
        <p:grpSp>
          <p:nvGrpSpPr>
            <p:cNvPr id="531" name="Gruppieren 530"/>
            <p:cNvGrpSpPr/>
            <p:nvPr/>
          </p:nvGrpSpPr>
          <p:grpSpPr>
            <a:xfrm>
              <a:off x="5088291" y="4795265"/>
              <a:ext cx="131781" cy="153622"/>
              <a:chOff x="3923928" y="3068960"/>
              <a:chExt cx="216024" cy="216024"/>
            </a:xfrm>
          </p:grpSpPr>
          <p:cxnSp>
            <p:nvCxnSpPr>
              <p:cNvPr id="532" name="Gerader Verbinder 531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Gerader Verbinder 532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Gerader Verbinder 533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Gerader Verbinder 534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6" name="Gruppieren 535"/>
            <p:cNvGrpSpPr/>
            <p:nvPr/>
          </p:nvGrpSpPr>
          <p:grpSpPr>
            <a:xfrm>
              <a:off x="4584235" y="4977572"/>
              <a:ext cx="87854" cy="45719"/>
              <a:chOff x="3419872" y="3251267"/>
              <a:chExt cx="144016" cy="33717"/>
            </a:xfrm>
          </p:grpSpPr>
          <p:cxnSp>
            <p:nvCxnSpPr>
              <p:cNvPr id="537" name="Gerader Verbinder 53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Gerader Verbinder 53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9" name="Gruppieren 538"/>
            <p:cNvGrpSpPr/>
            <p:nvPr/>
          </p:nvGrpSpPr>
          <p:grpSpPr>
            <a:xfrm>
              <a:off x="3747759" y="5289341"/>
              <a:ext cx="175708" cy="204830"/>
              <a:chOff x="2627784" y="2780928"/>
              <a:chExt cx="288032" cy="288032"/>
            </a:xfrm>
          </p:grpSpPr>
          <p:cxnSp>
            <p:nvCxnSpPr>
              <p:cNvPr id="540" name="Gerader Verbinder 53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Gerader Verbinder 54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Gerader Verbinder 54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Gerader Verbinder 54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4" name="Rechteck 54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45" name="Gruppieren 544"/>
            <p:cNvGrpSpPr/>
            <p:nvPr/>
          </p:nvGrpSpPr>
          <p:grpSpPr>
            <a:xfrm>
              <a:off x="4863883" y="5383632"/>
              <a:ext cx="175708" cy="75185"/>
              <a:chOff x="3419872" y="3251267"/>
              <a:chExt cx="144016" cy="33717"/>
            </a:xfrm>
          </p:grpSpPr>
          <p:cxnSp>
            <p:nvCxnSpPr>
              <p:cNvPr id="546" name="Gerader Verbinder 545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Gerader Verbinder 546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8" name="Gruppieren 547"/>
            <p:cNvGrpSpPr/>
            <p:nvPr/>
          </p:nvGrpSpPr>
          <p:grpSpPr>
            <a:xfrm>
              <a:off x="3792147" y="4507233"/>
              <a:ext cx="175708" cy="204830"/>
              <a:chOff x="2627784" y="2780928"/>
              <a:chExt cx="288032" cy="288032"/>
            </a:xfrm>
          </p:grpSpPr>
          <p:cxnSp>
            <p:nvCxnSpPr>
              <p:cNvPr id="549" name="Gerader Verbinder 548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Gerader Verbinder 549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Gerader Verbinder 550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Gerader Verbinder 551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3" name="Rechteck 552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54" name="Gruppieren 553"/>
            <p:cNvGrpSpPr/>
            <p:nvPr/>
          </p:nvGrpSpPr>
          <p:grpSpPr>
            <a:xfrm>
              <a:off x="3772201" y="4977572"/>
              <a:ext cx="131781" cy="102415"/>
              <a:chOff x="2411760" y="3212976"/>
              <a:chExt cx="216024" cy="144016"/>
            </a:xfrm>
          </p:grpSpPr>
          <p:cxnSp>
            <p:nvCxnSpPr>
              <p:cNvPr id="555" name="Gerader Verbinder 554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Gerader Verbinder 555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Gerader Verbinder 556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Gerader Verbinder 557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9" name="Gruppieren 558"/>
            <p:cNvGrpSpPr/>
            <p:nvPr/>
          </p:nvGrpSpPr>
          <p:grpSpPr>
            <a:xfrm>
              <a:off x="4044663" y="4794756"/>
              <a:ext cx="131781" cy="209067"/>
              <a:chOff x="3203848" y="2852936"/>
              <a:chExt cx="216024" cy="293990"/>
            </a:xfrm>
          </p:grpSpPr>
          <p:sp>
            <p:nvSpPr>
              <p:cNvPr id="560" name="Rechteck 559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1" name="Ellipse 560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562" name="Grafik 56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72862" y="5129973"/>
              <a:ext cx="189755" cy="215748"/>
            </a:xfrm>
            <a:prstGeom prst="rect">
              <a:avLst/>
            </a:prstGeom>
          </p:spPr>
        </p:pic>
        <p:grpSp>
          <p:nvGrpSpPr>
            <p:cNvPr id="563" name="Gruppieren 562"/>
            <p:cNvGrpSpPr/>
            <p:nvPr/>
          </p:nvGrpSpPr>
          <p:grpSpPr>
            <a:xfrm>
              <a:off x="4899887" y="4873424"/>
              <a:ext cx="131781" cy="153622"/>
              <a:chOff x="3923928" y="3068960"/>
              <a:chExt cx="216024" cy="216024"/>
            </a:xfrm>
          </p:grpSpPr>
          <p:cxnSp>
            <p:nvCxnSpPr>
              <p:cNvPr id="564" name="Gerader Verbinder 563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Gerader Verbinder 564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Gerader Verbinder 565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Gerader Verbinder 566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8" name="Gruppieren 567"/>
            <p:cNvGrpSpPr/>
            <p:nvPr/>
          </p:nvGrpSpPr>
          <p:grpSpPr>
            <a:xfrm>
              <a:off x="4584235" y="4977572"/>
              <a:ext cx="87854" cy="45719"/>
              <a:chOff x="3419872" y="3251267"/>
              <a:chExt cx="144016" cy="33717"/>
            </a:xfrm>
          </p:grpSpPr>
          <p:cxnSp>
            <p:nvCxnSpPr>
              <p:cNvPr id="569" name="Gerader Verbinder 568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Gerader Verbinder 569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1" name="Gruppieren 570"/>
            <p:cNvGrpSpPr/>
            <p:nvPr/>
          </p:nvGrpSpPr>
          <p:grpSpPr>
            <a:xfrm>
              <a:off x="3612127" y="5392016"/>
              <a:ext cx="175708" cy="204830"/>
              <a:chOff x="2627784" y="2780928"/>
              <a:chExt cx="288032" cy="288032"/>
            </a:xfrm>
          </p:grpSpPr>
          <p:cxnSp>
            <p:nvCxnSpPr>
              <p:cNvPr id="572" name="Gerader Verbinder 571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" name="Gerader Verbinder 572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Gerader Verbinder 573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Gerader Verbinder 574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6" name="Rechteck 575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7" name="Gruppieren 576"/>
            <p:cNvGrpSpPr/>
            <p:nvPr/>
          </p:nvGrpSpPr>
          <p:grpSpPr>
            <a:xfrm>
              <a:off x="3728523" y="5091681"/>
              <a:ext cx="131781" cy="102415"/>
              <a:chOff x="2411760" y="3212976"/>
              <a:chExt cx="216024" cy="144016"/>
            </a:xfrm>
          </p:grpSpPr>
          <p:cxnSp>
            <p:nvCxnSpPr>
              <p:cNvPr id="578" name="Gerader Verbinder 577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Gerader Verbinder 578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Gerader Verbinder 579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Gerader Verbinder 580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2" name="Gruppieren 581"/>
            <p:cNvGrpSpPr/>
            <p:nvPr/>
          </p:nvGrpSpPr>
          <p:grpSpPr>
            <a:xfrm>
              <a:off x="4211784" y="4951916"/>
              <a:ext cx="210612" cy="256575"/>
              <a:chOff x="3203848" y="2852936"/>
              <a:chExt cx="216024" cy="293990"/>
            </a:xfrm>
          </p:grpSpPr>
          <p:sp>
            <p:nvSpPr>
              <p:cNvPr id="583" name="Rechteck 582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4" name="Ellipse 583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585" name="Grafik 58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13818" y="4379877"/>
              <a:ext cx="189755" cy="215748"/>
            </a:xfrm>
            <a:prstGeom prst="rect">
              <a:avLst/>
            </a:prstGeom>
          </p:spPr>
        </p:pic>
        <p:grpSp>
          <p:nvGrpSpPr>
            <p:cNvPr id="586" name="Gruppieren 585"/>
            <p:cNvGrpSpPr/>
            <p:nvPr/>
          </p:nvGrpSpPr>
          <p:grpSpPr>
            <a:xfrm>
              <a:off x="5019150" y="5504138"/>
              <a:ext cx="131781" cy="153622"/>
              <a:chOff x="3923928" y="3068960"/>
              <a:chExt cx="216024" cy="216024"/>
            </a:xfrm>
          </p:grpSpPr>
          <p:cxnSp>
            <p:nvCxnSpPr>
              <p:cNvPr id="587" name="Gerader Verbinder 586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Gerader Verbinder 587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Gerader Verbinder 588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Gerader Verbinder 589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1" name="Gruppieren 590"/>
            <p:cNvGrpSpPr/>
            <p:nvPr/>
          </p:nvGrpSpPr>
          <p:grpSpPr>
            <a:xfrm>
              <a:off x="4736635" y="5129972"/>
              <a:ext cx="87854" cy="45719"/>
              <a:chOff x="3419872" y="3251267"/>
              <a:chExt cx="144016" cy="33717"/>
            </a:xfrm>
          </p:grpSpPr>
          <p:cxnSp>
            <p:nvCxnSpPr>
              <p:cNvPr id="592" name="Gerader Verbinder 591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Gerader Verbinder 592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4" name="Gruppieren 593"/>
            <p:cNvGrpSpPr/>
            <p:nvPr/>
          </p:nvGrpSpPr>
          <p:grpSpPr>
            <a:xfrm>
              <a:off x="4681605" y="5405737"/>
              <a:ext cx="131781" cy="153622"/>
              <a:chOff x="3923928" y="3068960"/>
              <a:chExt cx="216024" cy="216024"/>
            </a:xfrm>
          </p:grpSpPr>
          <p:cxnSp>
            <p:nvCxnSpPr>
              <p:cNvPr id="595" name="Gerader Verbinder 594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Gerader Verbinder 595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Gerader Verbinder 596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Gerader Verbinder 597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9" name="Gruppieren 598"/>
            <p:cNvGrpSpPr/>
            <p:nvPr/>
          </p:nvGrpSpPr>
          <p:grpSpPr>
            <a:xfrm>
              <a:off x="5016283" y="5536032"/>
              <a:ext cx="175708" cy="75185"/>
              <a:chOff x="3419872" y="3251267"/>
              <a:chExt cx="144016" cy="33717"/>
            </a:xfrm>
          </p:grpSpPr>
          <p:cxnSp>
            <p:nvCxnSpPr>
              <p:cNvPr id="600" name="Gerader Verbinder 599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Gerader Verbinder 600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2" name="Gruppieren 601"/>
            <p:cNvGrpSpPr/>
            <p:nvPr/>
          </p:nvGrpSpPr>
          <p:grpSpPr>
            <a:xfrm>
              <a:off x="4247867" y="4670248"/>
              <a:ext cx="175708" cy="133787"/>
              <a:chOff x="2627784" y="2780928"/>
              <a:chExt cx="288032" cy="288032"/>
            </a:xfrm>
          </p:grpSpPr>
          <p:cxnSp>
            <p:nvCxnSpPr>
              <p:cNvPr id="603" name="Gerader Verbinder 602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Gerader Verbinder 603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Gerader Verbinder 604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Gerader Verbinder 605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7" name="Rechteck 606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08" name="Gruppieren 607"/>
            <p:cNvGrpSpPr/>
            <p:nvPr/>
          </p:nvGrpSpPr>
          <p:grpSpPr>
            <a:xfrm>
              <a:off x="4245218" y="5378712"/>
              <a:ext cx="190216" cy="354544"/>
              <a:chOff x="3233255" y="3804807"/>
              <a:chExt cx="311814" cy="498560"/>
            </a:xfrm>
          </p:grpSpPr>
          <p:grpSp>
            <p:nvGrpSpPr>
              <p:cNvPr id="609" name="Gruppieren 608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619" name="Gerader Verbinder 618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Gerader Verbinder 619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1" name="Gerader Verbinder 620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Gerader Verbinder 621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0" name="Gruppieren 609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614" name="Gerader Verbinder 613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Gerader Verbinder 614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6" name="Gerader Verbinder 615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Gerader Verbinder 616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8" name="Rechteck 617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611" name="Gruppieren 610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612" name="Rechteck 611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13" name="Ellipse 612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623" name="Gruppieren 622"/>
            <p:cNvGrpSpPr/>
            <p:nvPr/>
          </p:nvGrpSpPr>
          <p:grpSpPr>
            <a:xfrm>
              <a:off x="4397618" y="5531112"/>
              <a:ext cx="190216" cy="354544"/>
              <a:chOff x="3233255" y="3804807"/>
              <a:chExt cx="311814" cy="498560"/>
            </a:xfrm>
          </p:grpSpPr>
          <p:grpSp>
            <p:nvGrpSpPr>
              <p:cNvPr id="624" name="Gruppieren 623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634" name="Gerader Verbinder 633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Gerader Verbinder 634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6" name="Gerader Verbinder 635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7" name="Gerader Verbinder 636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5" name="Gruppieren 624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629" name="Gerader Verbinder 628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Gerader Verbinder 629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Gerader Verbinder 630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Gerader Verbinder 631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3" name="Rechteck 632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626" name="Gruppieren 625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627" name="Rechteck 626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28" name="Ellipse 627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638" name="Gruppieren 637"/>
            <p:cNvGrpSpPr/>
            <p:nvPr/>
          </p:nvGrpSpPr>
          <p:grpSpPr>
            <a:xfrm>
              <a:off x="4017303" y="5417150"/>
              <a:ext cx="190216" cy="354544"/>
              <a:chOff x="3233255" y="3804807"/>
              <a:chExt cx="311814" cy="498560"/>
            </a:xfrm>
          </p:grpSpPr>
          <p:grpSp>
            <p:nvGrpSpPr>
              <p:cNvPr id="639" name="Gruppieren 638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649" name="Gerader Verbinder 648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0" name="Gerader Verbinder 649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1" name="Gerader Verbinder 650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2" name="Gerader Verbinder 651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0" name="Gruppieren 639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644" name="Gerader Verbinder 643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5" name="Gerader Verbinder 644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6" name="Gerader Verbinder 645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Gerader Verbinder 646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8" name="Rechteck 647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641" name="Gruppieren 640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642" name="Rechteck 641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3" name="Ellipse 642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653" name="Gruppieren 652"/>
            <p:cNvGrpSpPr/>
            <p:nvPr/>
          </p:nvGrpSpPr>
          <p:grpSpPr>
            <a:xfrm rot="20700526">
              <a:off x="4891543" y="5289431"/>
              <a:ext cx="87854" cy="45719"/>
              <a:chOff x="3419872" y="3251267"/>
              <a:chExt cx="144016" cy="33717"/>
            </a:xfrm>
          </p:grpSpPr>
          <p:cxnSp>
            <p:nvCxnSpPr>
              <p:cNvPr id="654" name="Gerader Verbinder 653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Gerader Verbinder 654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6" name="Gruppieren 655"/>
            <p:cNvGrpSpPr/>
            <p:nvPr/>
          </p:nvGrpSpPr>
          <p:grpSpPr>
            <a:xfrm>
              <a:off x="2780184" y="532021"/>
              <a:ext cx="288032" cy="288032"/>
              <a:chOff x="2627784" y="2780928"/>
              <a:chExt cx="288032" cy="288032"/>
            </a:xfrm>
          </p:grpSpPr>
          <p:cxnSp>
            <p:nvCxnSpPr>
              <p:cNvPr id="657" name="Gerader Verbinder 656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Gerader Verbinder 657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" name="Gerader Verbinder 658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Gerader Verbinder 659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1" name="Rechteck 660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62" name="Gruppieren 661"/>
            <p:cNvGrpSpPr/>
            <p:nvPr/>
          </p:nvGrpSpPr>
          <p:grpSpPr>
            <a:xfrm>
              <a:off x="2760238" y="1002360"/>
              <a:ext cx="216024" cy="144016"/>
              <a:chOff x="2411760" y="3212976"/>
              <a:chExt cx="216024" cy="144016"/>
            </a:xfrm>
          </p:grpSpPr>
          <p:cxnSp>
            <p:nvCxnSpPr>
              <p:cNvPr id="663" name="Gerader Verbinder 662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Gerader Verbinder 663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" name="Gerader Verbinder 664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Gerader Verbinder 665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7" name="Gruppieren 666"/>
            <p:cNvGrpSpPr/>
            <p:nvPr/>
          </p:nvGrpSpPr>
          <p:grpSpPr>
            <a:xfrm>
              <a:off x="3032700" y="819544"/>
              <a:ext cx="216024" cy="293990"/>
              <a:chOff x="3203848" y="2852936"/>
              <a:chExt cx="216024" cy="293990"/>
            </a:xfrm>
          </p:grpSpPr>
          <p:sp>
            <p:nvSpPr>
              <p:cNvPr id="668" name="Rechteck 667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9" name="Ellipse 668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670" name="Grafik 66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60899" y="1154760"/>
              <a:ext cx="266833" cy="303385"/>
            </a:xfrm>
            <a:prstGeom prst="rect">
              <a:avLst/>
            </a:prstGeom>
          </p:spPr>
        </p:pic>
        <p:grpSp>
          <p:nvGrpSpPr>
            <p:cNvPr id="671" name="Gruppieren 670"/>
            <p:cNvGrpSpPr/>
            <p:nvPr/>
          </p:nvGrpSpPr>
          <p:grpSpPr>
            <a:xfrm>
              <a:off x="4076328" y="820053"/>
              <a:ext cx="216024" cy="216024"/>
              <a:chOff x="3923928" y="3068960"/>
              <a:chExt cx="216024" cy="216024"/>
            </a:xfrm>
          </p:grpSpPr>
          <p:cxnSp>
            <p:nvCxnSpPr>
              <p:cNvPr id="672" name="Gerader Verbinder 671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Gerader Verbinder 672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Gerader Verbinder 673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Gerader Verbinder 674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6" name="Gruppieren 675"/>
            <p:cNvGrpSpPr/>
            <p:nvPr/>
          </p:nvGrpSpPr>
          <p:grpSpPr>
            <a:xfrm>
              <a:off x="3836283" y="1014355"/>
              <a:ext cx="144016" cy="33717"/>
              <a:chOff x="3419872" y="3251267"/>
              <a:chExt cx="144016" cy="33717"/>
            </a:xfrm>
          </p:grpSpPr>
          <p:cxnSp>
            <p:nvCxnSpPr>
              <p:cNvPr id="677" name="Gerader Verbinder 67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Gerader Verbinder 67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9" name="Gruppieren 678"/>
            <p:cNvGrpSpPr/>
            <p:nvPr/>
          </p:nvGrpSpPr>
          <p:grpSpPr>
            <a:xfrm>
              <a:off x="2600164" y="1416804"/>
              <a:ext cx="288032" cy="288032"/>
              <a:chOff x="2627784" y="2780928"/>
              <a:chExt cx="288032" cy="288032"/>
            </a:xfrm>
          </p:grpSpPr>
          <p:cxnSp>
            <p:nvCxnSpPr>
              <p:cNvPr id="680" name="Gerader Verbinder 67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Gerader Verbinder 68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" name="Gerader Verbinder 68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" name="Gerader Verbinder 68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4" name="Rechteck 68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85" name="Gruppieren 684"/>
            <p:cNvGrpSpPr/>
            <p:nvPr/>
          </p:nvGrpSpPr>
          <p:grpSpPr>
            <a:xfrm>
              <a:off x="2716560" y="1116469"/>
              <a:ext cx="216024" cy="144016"/>
              <a:chOff x="2411760" y="3212976"/>
              <a:chExt cx="216024" cy="144016"/>
            </a:xfrm>
          </p:grpSpPr>
          <p:cxnSp>
            <p:nvCxnSpPr>
              <p:cNvPr id="686" name="Gerader Verbinder 685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" name="Gerader Verbinder 686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" name="Gerader Verbinder 687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" name="Gerader Verbinder 688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0" name="Gruppieren 689"/>
            <p:cNvGrpSpPr/>
            <p:nvPr/>
          </p:nvGrpSpPr>
          <p:grpSpPr>
            <a:xfrm>
              <a:off x="2638685" y="2173290"/>
              <a:ext cx="345249" cy="360796"/>
              <a:chOff x="3203848" y="2852936"/>
              <a:chExt cx="216024" cy="293990"/>
            </a:xfrm>
          </p:grpSpPr>
          <p:sp>
            <p:nvSpPr>
              <p:cNvPr id="691" name="Rechteck 690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2" name="Ellipse 691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693" name="Grafik 69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1855" y="404664"/>
              <a:ext cx="266833" cy="303385"/>
            </a:xfrm>
            <a:prstGeom prst="rect">
              <a:avLst/>
            </a:prstGeom>
          </p:spPr>
        </p:pic>
        <p:grpSp>
          <p:nvGrpSpPr>
            <p:cNvPr id="694" name="Gruppieren 693"/>
            <p:cNvGrpSpPr/>
            <p:nvPr/>
          </p:nvGrpSpPr>
          <p:grpSpPr>
            <a:xfrm>
              <a:off x="4228728" y="972453"/>
              <a:ext cx="216024" cy="216024"/>
              <a:chOff x="3923928" y="3068960"/>
              <a:chExt cx="216024" cy="216024"/>
            </a:xfrm>
          </p:grpSpPr>
          <p:cxnSp>
            <p:nvCxnSpPr>
              <p:cNvPr id="695" name="Gerader Verbinder 694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" name="Gerader Verbinder 695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Gerader Verbinder 696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Gerader Verbinder 697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9" name="Gruppieren 698"/>
            <p:cNvGrpSpPr/>
            <p:nvPr/>
          </p:nvGrpSpPr>
          <p:grpSpPr>
            <a:xfrm>
              <a:off x="3724672" y="1154760"/>
              <a:ext cx="144016" cy="33717"/>
              <a:chOff x="3419872" y="3251267"/>
              <a:chExt cx="144016" cy="33717"/>
            </a:xfrm>
          </p:grpSpPr>
          <p:cxnSp>
            <p:nvCxnSpPr>
              <p:cNvPr id="700" name="Gerader Verbinder 699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" name="Gerader Verbinder 700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2" name="Gruppieren 701"/>
            <p:cNvGrpSpPr/>
            <p:nvPr/>
          </p:nvGrpSpPr>
          <p:grpSpPr>
            <a:xfrm>
              <a:off x="2888196" y="1466529"/>
              <a:ext cx="288032" cy="288032"/>
              <a:chOff x="2627784" y="2780928"/>
              <a:chExt cx="288032" cy="288032"/>
            </a:xfrm>
          </p:grpSpPr>
          <p:cxnSp>
            <p:nvCxnSpPr>
              <p:cNvPr id="703" name="Gerader Verbinder 702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Gerader Verbinder 703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Gerader Verbinder 704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Gerader Verbinder 705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7" name="Rechteck 706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08" name="Gruppieren 707"/>
            <p:cNvGrpSpPr/>
            <p:nvPr/>
          </p:nvGrpSpPr>
          <p:grpSpPr>
            <a:xfrm>
              <a:off x="4004320" y="1560820"/>
              <a:ext cx="288032" cy="105725"/>
              <a:chOff x="3419872" y="3251267"/>
              <a:chExt cx="144016" cy="33717"/>
            </a:xfrm>
          </p:grpSpPr>
          <p:cxnSp>
            <p:nvCxnSpPr>
              <p:cNvPr id="709" name="Gerader Verbinder 708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Gerader Verbinder 709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1" name="Gruppieren 710"/>
            <p:cNvGrpSpPr/>
            <p:nvPr/>
          </p:nvGrpSpPr>
          <p:grpSpPr>
            <a:xfrm>
              <a:off x="2932584" y="684421"/>
              <a:ext cx="288032" cy="288032"/>
              <a:chOff x="2627784" y="2780928"/>
              <a:chExt cx="288032" cy="288032"/>
            </a:xfrm>
          </p:grpSpPr>
          <p:cxnSp>
            <p:nvCxnSpPr>
              <p:cNvPr id="712" name="Gerader Verbinder 711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Gerader Verbinder 712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Gerader Verbinder 713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Gerader Verbinder 714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6" name="Rechteck 715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17" name="Gruppieren 716"/>
            <p:cNvGrpSpPr/>
            <p:nvPr/>
          </p:nvGrpSpPr>
          <p:grpSpPr>
            <a:xfrm>
              <a:off x="2912638" y="1154760"/>
              <a:ext cx="216024" cy="144016"/>
              <a:chOff x="2411760" y="3212976"/>
              <a:chExt cx="216024" cy="144016"/>
            </a:xfrm>
          </p:grpSpPr>
          <p:cxnSp>
            <p:nvCxnSpPr>
              <p:cNvPr id="718" name="Gerader Verbinder 717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Gerader Verbinder 718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Gerader Verbinder 719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Gerader Verbinder 720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2" name="Gruppieren 721"/>
            <p:cNvGrpSpPr/>
            <p:nvPr/>
          </p:nvGrpSpPr>
          <p:grpSpPr>
            <a:xfrm>
              <a:off x="2636168" y="971944"/>
              <a:ext cx="216024" cy="293990"/>
              <a:chOff x="3203848" y="2852936"/>
              <a:chExt cx="216024" cy="293990"/>
            </a:xfrm>
          </p:grpSpPr>
          <p:sp>
            <p:nvSpPr>
              <p:cNvPr id="723" name="Rechteck 722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4" name="Ellipse 723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725" name="Grafik 7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3299" y="1307160"/>
              <a:ext cx="266833" cy="303385"/>
            </a:xfrm>
            <a:prstGeom prst="rect">
              <a:avLst/>
            </a:prstGeom>
          </p:spPr>
        </p:pic>
        <p:grpSp>
          <p:nvGrpSpPr>
            <p:cNvPr id="726" name="Gruppieren 725"/>
            <p:cNvGrpSpPr/>
            <p:nvPr/>
          </p:nvGrpSpPr>
          <p:grpSpPr>
            <a:xfrm>
              <a:off x="4040324" y="1050612"/>
              <a:ext cx="216024" cy="216024"/>
              <a:chOff x="3923928" y="3068960"/>
              <a:chExt cx="216024" cy="216024"/>
            </a:xfrm>
          </p:grpSpPr>
          <p:cxnSp>
            <p:nvCxnSpPr>
              <p:cNvPr id="727" name="Gerader Verbinder 726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Gerader Verbinder 727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Gerader Verbinder 728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" name="Gerader Verbinder 729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1" name="Gruppieren 730"/>
            <p:cNvGrpSpPr/>
            <p:nvPr/>
          </p:nvGrpSpPr>
          <p:grpSpPr>
            <a:xfrm>
              <a:off x="3724672" y="1154760"/>
              <a:ext cx="144016" cy="33717"/>
              <a:chOff x="3419872" y="3251267"/>
              <a:chExt cx="144016" cy="33717"/>
            </a:xfrm>
          </p:grpSpPr>
          <p:cxnSp>
            <p:nvCxnSpPr>
              <p:cNvPr id="732" name="Gerader Verbinder 731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" name="Gerader Verbinder 732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4" name="Gruppieren 733"/>
            <p:cNvGrpSpPr/>
            <p:nvPr/>
          </p:nvGrpSpPr>
          <p:grpSpPr>
            <a:xfrm>
              <a:off x="2752564" y="1569204"/>
              <a:ext cx="288032" cy="288032"/>
              <a:chOff x="2627784" y="2780928"/>
              <a:chExt cx="288032" cy="288032"/>
            </a:xfrm>
          </p:grpSpPr>
          <p:cxnSp>
            <p:nvCxnSpPr>
              <p:cNvPr id="735" name="Gerader Verbinder 734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Gerader Verbinder 735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Gerader Verbinder 736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" name="Gerader Verbinder 737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9" name="Rechteck 738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40" name="Gruppieren 739"/>
            <p:cNvGrpSpPr/>
            <p:nvPr/>
          </p:nvGrpSpPr>
          <p:grpSpPr>
            <a:xfrm>
              <a:off x="2868960" y="1268869"/>
              <a:ext cx="216024" cy="144016"/>
              <a:chOff x="2411760" y="3212976"/>
              <a:chExt cx="216024" cy="144016"/>
            </a:xfrm>
          </p:grpSpPr>
          <p:cxnSp>
            <p:nvCxnSpPr>
              <p:cNvPr id="741" name="Gerader Verbinder 740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Gerader Verbinder 741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3" name="Gerader Verbinder 742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Gerader Verbinder 743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5" name="Gruppieren 744"/>
            <p:cNvGrpSpPr/>
            <p:nvPr/>
          </p:nvGrpSpPr>
          <p:grpSpPr>
            <a:xfrm>
              <a:off x="3352220" y="1129104"/>
              <a:ext cx="345249" cy="360796"/>
              <a:chOff x="3203848" y="2852936"/>
              <a:chExt cx="216024" cy="293990"/>
            </a:xfrm>
          </p:grpSpPr>
          <p:sp>
            <p:nvSpPr>
              <p:cNvPr id="746" name="Rechteck 745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7" name="Ellipse 746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748" name="Grafik 7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54255" y="557064"/>
              <a:ext cx="266833" cy="303385"/>
            </a:xfrm>
            <a:prstGeom prst="rect">
              <a:avLst/>
            </a:prstGeom>
          </p:spPr>
        </p:pic>
        <p:grpSp>
          <p:nvGrpSpPr>
            <p:cNvPr id="749" name="Gruppieren 748"/>
            <p:cNvGrpSpPr/>
            <p:nvPr/>
          </p:nvGrpSpPr>
          <p:grpSpPr>
            <a:xfrm>
              <a:off x="4159587" y="1681326"/>
              <a:ext cx="216024" cy="216024"/>
              <a:chOff x="3923928" y="3068960"/>
              <a:chExt cx="216024" cy="216024"/>
            </a:xfrm>
          </p:grpSpPr>
          <p:cxnSp>
            <p:nvCxnSpPr>
              <p:cNvPr id="750" name="Gerader Verbinder 749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Gerader Verbinder 750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2" name="Gerader Verbinder 751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Gerader Verbinder 752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4" name="Gruppieren 753"/>
            <p:cNvGrpSpPr/>
            <p:nvPr/>
          </p:nvGrpSpPr>
          <p:grpSpPr>
            <a:xfrm>
              <a:off x="3877072" y="1307160"/>
              <a:ext cx="144016" cy="33717"/>
              <a:chOff x="3419872" y="3251267"/>
              <a:chExt cx="144016" cy="33717"/>
            </a:xfrm>
          </p:grpSpPr>
          <p:cxnSp>
            <p:nvCxnSpPr>
              <p:cNvPr id="755" name="Gerader Verbinder 754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Gerader Verbinder 755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7" name="Gruppieren 756"/>
            <p:cNvGrpSpPr/>
            <p:nvPr/>
          </p:nvGrpSpPr>
          <p:grpSpPr>
            <a:xfrm>
              <a:off x="3822042" y="1582925"/>
              <a:ext cx="216024" cy="216024"/>
              <a:chOff x="3923928" y="3068960"/>
              <a:chExt cx="216024" cy="216024"/>
            </a:xfrm>
          </p:grpSpPr>
          <p:cxnSp>
            <p:nvCxnSpPr>
              <p:cNvPr id="758" name="Gerader Verbinder 757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9" name="Gerader Verbinder 758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Gerader Verbinder 759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1" name="Gerader Verbinder 760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uppieren 761"/>
            <p:cNvGrpSpPr/>
            <p:nvPr/>
          </p:nvGrpSpPr>
          <p:grpSpPr>
            <a:xfrm>
              <a:off x="4156720" y="1713220"/>
              <a:ext cx="288032" cy="105725"/>
              <a:chOff x="3419872" y="3251267"/>
              <a:chExt cx="144016" cy="33717"/>
            </a:xfrm>
          </p:grpSpPr>
          <p:cxnSp>
            <p:nvCxnSpPr>
              <p:cNvPr id="763" name="Gerader Verbinder 762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Gerader Verbinder 763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5" name="Gruppieren 764"/>
            <p:cNvGrpSpPr/>
            <p:nvPr/>
          </p:nvGrpSpPr>
          <p:grpSpPr>
            <a:xfrm>
              <a:off x="3388304" y="847436"/>
              <a:ext cx="288032" cy="188132"/>
              <a:chOff x="2627784" y="2780928"/>
              <a:chExt cx="288032" cy="288032"/>
            </a:xfrm>
          </p:grpSpPr>
          <p:cxnSp>
            <p:nvCxnSpPr>
              <p:cNvPr id="766" name="Gerader Verbinder 765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Gerader Verbinder 766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Gerader Verbinder 767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Gerader Verbinder 768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0" name="Rechteck 769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71" name="Gruppieren 770"/>
            <p:cNvGrpSpPr/>
            <p:nvPr/>
          </p:nvGrpSpPr>
          <p:grpSpPr>
            <a:xfrm>
              <a:off x="3385655" y="1555900"/>
              <a:ext cx="311814" cy="498560"/>
              <a:chOff x="3233255" y="3804807"/>
              <a:chExt cx="311814" cy="498560"/>
            </a:xfrm>
          </p:grpSpPr>
          <p:grpSp>
            <p:nvGrpSpPr>
              <p:cNvPr id="772" name="Gruppieren 771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782" name="Gerader Verbinder 781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3" name="Gerader Verbinder 782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4" name="Gerader Verbinder 783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5" name="Gerader Verbinder 784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3" name="Gruppieren 772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777" name="Gerader Verbinder 776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8" name="Gerader Verbinder 777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Gerader Verbinder 778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0" name="Gerader Verbinder 779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1" name="Rechteck 780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774" name="Gruppieren 773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775" name="Rechteck 774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76" name="Ellipse 775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786" name="Gruppieren 785"/>
            <p:cNvGrpSpPr/>
            <p:nvPr/>
          </p:nvGrpSpPr>
          <p:grpSpPr>
            <a:xfrm>
              <a:off x="3538055" y="1708300"/>
              <a:ext cx="311814" cy="498560"/>
              <a:chOff x="3233255" y="3804807"/>
              <a:chExt cx="311814" cy="498560"/>
            </a:xfrm>
          </p:grpSpPr>
          <p:grpSp>
            <p:nvGrpSpPr>
              <p:cNvPr id="787" name="Gruppieren 786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797" name="Gerader Verbinder 796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Gerader Verbinder 797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Gerader Verbinder 798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Gerader Verbinder 799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8" name="Gruppieren 787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792" name="Gerader Verbinder 791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3" name="Gerader Verbinder 792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4" name="Gerader Verbinder 793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5" name="Gerader Verbinder 794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6" name="Rechteck 795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789" name="Gruppieren 788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790" name="Rechteck 789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91" name="Ellipse 790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801" name="Gruppieren 800"/>
            <p:cNvGrpSpPr/>
            <p:nvPr/>
          </p:nvGrpSpPr>
          <p:grpSpPr>
            <a:xfrm>
              <a:off x="3157740" y="1594338"/>
              <a:ext cx="311814" cy="498560"/>
              <a:chOff x="3233255" y="3804807"/>
              <a:chExt cx="311814" cy="498560"/>
            </a:xfrm>
          </p:grpSpPr>
          <p:grpSp>
            <p:nvGrpSpPr>
              <p:cNvPr id="802" name="Gruppieren 801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812" name="Gerader Verbinder 811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Gerader Verbinder 812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4" name="Gerader Verbinder 813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Gerader Verbinder 814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3" name="Gruppieren 802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807" name="Gerader Verbinder 806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Gerader Verbinder 807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Gerader Verbinder 808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0" name="Gerader Verbinder 809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1" name="Rechteck 810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804" name="Gruppieren 803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805" name="Rechteck 804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06" name="Ellipse 805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816" name="Gruppieren 815"/>
            <p:cNvGrpSpPr/>
            <p:nvPr/>
          </p:nvGrpSpPr>
          <p:grpSpPr>
            <a:xfrm rot="20700526">
              <a:off x="4029472" y="1459560"/>
              <a:ext cx="144016" cy="33717"/>
              <a:chOff x="3419872" y="3251267"/>
              <a:chExt cx="144016" cy="33717"/>
            </a:xfrm>
          </p:grpSpPr>
          <p:cxnSp>
            <p:nvCxnSpPr>
              <p:cNvPr id="817" name="Gerader Verbinder 81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Gerader Verbinder 81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9" name="Gruppieren 818"/>
            <p:cNvGrpSpPr/>
            <p:nvPr/>
          </p:nvGrpSpPr>
          <p:grpSpPr>
            <a:xfrm>
              <a:off x="2888196" y="1953526"/>
              <a:ext cx="175708" cy="204830"/>
              <a:chOff x="2627784" y="2780928"/>
              <a:chExt cx="288032" cy="288032"/>
            </a:xfrm>
          </p:grpSpPr>
          <p:cxnSp>
            <p:nvCxnSpPr>
              <p:cNvPr id="820" name="Gerader Verbinder 81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Gerader Verbinder 82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2" name="Gerader Verbinder 82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3" name="Gerader Verbinder 82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4" name="Rechteck 82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25" name="Gruppieren 824"/>
            <p:cNvGrpSpPr/>
            <p:nvPr/>
          </p:nvGrpSpPr>
          <p:grpSpPr>
            <a:xfrm>
              <a:off x="2868250" y="2423865"/>
              <a:ext cx="131781" cy="102415"/>
              <a:chOff x="2411760" y="3212976"/>
              <a:chExt cx="216024" cy="144016"/>
            </a:xfrm>
          </p:grpSpPr>
          <p:cxnSp>
            <p:nvCxnSpPr>
              <p:cNvPr id="826" name="Gerader Verbinder 825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Gerader Verbinder 826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Gerader Verbinder 827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Gerader Verbinder 828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0" name="Gruppieren 829"/>
            <p:cNvGrpSpPr/>
            <p:nvPr/>
          </p:nvGrpSpPr>
          <p:grpSpPr>
            <a:xfrm>
              <a:off x="3140712" y="2241049"/>
              <a:ext cx="131781" cy="209067"/>
              <a:chOff x="3203848" y="2852936"/>
              <a:chExt cx="216024" cy="293990"/>
            </a:xfrm>
          </p:grpSpPr>
          <p:sp>
            <p:nvSpPr>
              <p:cNvPr id="831" name="Rechteck 830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2" name="Ellipse 831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833" name="Grafik 8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68911" y="2576266"/>
              <a:ext cx="189755" cy="215748"/>
            </a:xfrm>
            <a:prstGeom prst="rect">
              <a:avLst/>
            </a:prstGeom>
          </p:spPr>
        </p:pic>
        <p:grpSp>
          <p:nvGrpSpPr>
            <p:cNvPr id="834" name="Gruppieren 833"/>
            <p:cNvGrpSpPr/>
            <p:nvPr/>
          </p:nvGrpSpPr>
          <p:grpSpPr>
            <a:xfrm>
              <a:off x="4184340" y="2241558"/>
              <a:ext cx="131781" cy="153622"/>
              <a:chOff x="3923928" y="3068960"/>
              <a:chExt cx="216024" cy="216024"/>
            </a:xfrm>
          </p:grpSpPr>
          <p:cxnSp>
            <p:nvCxnSpPr>
              <p:cNvPr id="835" name="Gerader Verbinder 834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Gerader Verbinder 835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Gerader Verbinder 836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Gerader Verbinder 837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9" name="Gruppieren 838"/>
            <p:cNvGrpSpPr/>
            <p:nvPr/>
          </p:nvGrpSpPr>
          <p:grpSpPr>
            <a:xfrm>
              <a:off x="3944295" y="2435860"/>
              <a:ext cx="87854" cy="45719"/>
              <a:chOff x="3419872" y="3251267"/>
              <a:chExt cx="144016" cy="33717"/>
            </a:xfrm>
          </p:grpSpPr>
          <p:cxnSp>
            <p:nvCxnSpPr>
              <p:cNvPr id="840" name="Gerader Verbinder 839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Gerader Verbinder 840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2" name="Gruppieren 841"/>
            <p:cNvGrpSpPr/>
            <p:nvPr/>
          </p:nvGrpSpPr>
          <p:grpSpPr>
            <a:xfrm>
              <a:off x="2708176" y="2838309"/>
              <a:ext cx="175708" cy="204830"/>
              <a:chOff x="2627784" y="2780928"/>
              <a:chExt cx="288032" cy="288032"/>
            </a:xfrm>
          </p:grpSpPr>
          <p:cxnSp>
            <p:nvCxnSpPr>
              <p:cNvPr id="843" name="Gerader Verbinder 842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Gerader Verbinder 843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Gerader Verbinder 844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Gerader Verbinder 845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7" name="Rechteck 846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48" name="Gruppieren 847"/>
            <p:cNvGrpSpPr/>
            <p:nvPr/>
          </p:nvGrpSpPr>
          <p:grpSpPr>
            <a:xfrm>
              <a:off x="2824572" y="2537974"/>
              <a:ext cx="131781" cy="102415"/>
              <a:chOff x="2411760" y="3212976"/>
              <a:chExt cx="216024" cy="144016"/>
            </a:xfrm>
          </p:grpSpPr>
          <p:cxnSp>
            <p:nvCxnSpPr>
              <p:cNvPr id="849" name="Gerader Verbinder 848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Gerader Verbinder 849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Gerader Verbinder 850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Gerader Verbinder 851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3" name="Gruppieren 852"/>
            <p:cNvGrpSpPr/>
            <p:nvPr/>
          </p:nvGrpSpPr>
          <p:grpSpPr>
            <a:xfrm>
              <a:off x="3335035" y="1893266"/>
              <a:ext cx="210612" cy="256575"/>
              <a:chOff x="3203848" y="2852936"/>
              <a:chExt cx="216024" cy="293990"/>
            </a:xfrm>
          </p:grpSpPr>
          <p:sp>
            <p:nvSpPr>
              <p:cNvPr id="854" name="Rechteck 853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5" name="Ellipse 854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856" name="Grafik 8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9867" y="1826170"/>
              <a:ext cx="189755" cy="215748"/>
            </a:xfrm>
            <a:prstGeom prst="rect">
              <a:avLst/>
            </a:prstGeom>
          </p:spPr>
        </p:pic>
        <p:grpSp>
          <p:nvGrpSpPr>
            <p:cNvPr id="857" name="Gruppieren 856"/>
            <p:cNvGrpSpPr/>
            <p:nvPr/>
          </p:nvGrpSpPr>
          <p:grpSpPr>
            <a:xfrm>
              <a:off x="4336740" y="2393958"/>
              <a:ext cx="131781" cy="153622"/>
              <a:chOff x="3923928" y="3068960"/>
              <a:chExt cx="216024" cy="216024"/>
            </a:xfrm>
          </p:grpSpPr>
          <p:cxnSp>
            <p:nvCxnSpPr>
              <p:cNvPr id="858" name="Gerader Verbinder 857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Gerader Verbinder 858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Gerader Verbinder 859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Gerader Verbinder 860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2" name="Gruppieren 861"/>
            <p:cNvGrpSpPr/>
            <p:nvPr/>
          </p:nvGrpSpPr>
          <p:grpSpPr>
            <a:xfrm>
              <a:off x="3832684" y="2576265"/>
              <a:ext cx="87854" cy="45719"/>
              <a:chOff x="3419872" y="3251267"/>
              <a:chExt cx="144016" cy="33717"/>
            </a:xfrm>
          </p:grpSpPr>
          <p:cxnSp>
            <p:nvCxnSpPr>
              <p:cNvPr id="863" name="Gerader Verbinder 862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Gerader Verbinder 863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5" name="Gruppieren 864"/>
            <p:cNvGrpSpPr/>
            <p:nvPr/>
          </p:nvGrpSpPr>
          <p:grpSpPr>
            <a:xfrm>
              <a:off x="2996208" y="2888034"/>
              <a:ext cx="175708" cy="204830"/>
              <a:chOff x="2627784" y="2780928"/>
              <a:chExt cx="288032" cy="288032"/>
            </a:xfrm>
          </p:grpSpPr>
          <p:cxnSp>
            <p:nvCxnSpPr>
              <p:cNvPr id="866" name="Gerader Verbinder 865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Gerader Verbinder 866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Gerader Verbinder 867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Gerader Verbinder 868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0" name="Rechteck 869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71" name="Gruppieren 870"/>
            <p:cNvGrpSpPr/>
            <p:nvPr/>
          </p:nvGrpSpPr>
          <p:grpSpPr>
            <a:xfrm>
              <a:off x="4112332" y="2982325"/>
              <a:ext cx="175708" cy="75185"/>
              <a:chOff x="3419872" y="3251267"/>
              <a:chExt cx="144016" cy="33717"/>
            </a:xfrm>
          </p:grpSpPr>
          <p:cxnSp>
            <p:nvCxnSpPr>
              <p:cNvPr id="872" name="Gerader Verbinder 871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Gerader Verbinder 872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4" name="Gruppieren 873"/>
            <p:cNvGrpSpPr/>
            <p:nvPr/>
          </p:nvGrpSpPr>
          <p:grpSpPr>
            <a:xfrm>
              <a:off x="3040596" y="2105926"/>
              <a:ext cx="175708" cy="204830"/>
              <a:chOff x="2627784" y="2780928"/>
              <a:chExt cx="288032" cy="288032"/>
            </a:xfrm>
          </p:grpSpPr>
          <p:cxnSp>
            <p:nvCxnSpPr>
              <p:cNvPr id="875" name="Gerader Verbinder 874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Gerader Verbinder 875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Gerader Verbinder 876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Gerader Verbinder 877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9" name="Rechteck 878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80" name="Gruppieren 879"/>
            <p:cNvGrpSpPr/>
            <p:nvPr/>
          </p:nvGrpSpPr>
          <p:grpSpPr>
            <a:xfrm>
              <a:off x="3020650" y="2576265"/>
              <a:ext cx="131781" cy="102415"/>
              <a:chOff x="2411760" y="3212976"/>
              <a:chExt cx="216024" cy="144016"/>
            </a:xfrm>
          </p:grpSpPr>
          <p:cxnSp>
            <p:nvCxnSpPr>
              <p:cNvPr id="881" name="Gerader Verbinder 880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Gerader Verbinder 881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3" name="Gerader Verbinder 882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Gerader Verbinder 883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5" name="Gruppieren 884"/>
            <p:cNvGrpSpPr/>
            <p:nvPr/>
          </p:nvGrpSpPr>
          <p:grpSpPr>
            <a:xfrm>
              <a:off x="3293112" y="2393449"/>
              <a:ext cx="131781" cy="209067"/>
              <a:chOff x="3203848" y="2852936"/>
              <a:chExt cx="216024" cy="293990"/>
            </a:xfrm>
          </p:grpSpPr>
          <p:sp>
            <p:nvSpPr>
              <p:cNvPr id="886" name="Rechteck 885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7" name="Ellipse 886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888" name="Grafik 88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1311" y="2728666"/>
              <a:ext cx="189755" cy="215748"/>
            </a:xfrm>
            <a:prstGeom prst="rect">
              <a:avLst/>
            </a:prstGeom>
          </p:spPr>
        </p:pic>
        <p:grpSp>
          <p:nvGrpSpPr>
            <p:cNvPr id="889" name="Gruppieren 888"/>
            <p:cNvGrpSpPr/>
            <p:nvPr/>
          </p:nvGrpSpPr>
          <p:grpSpPr>
            <a:xfrm>
              <a:off x="4148336" y="2472117"/>
              <a:ext cx="131781" cy="153622"/>
              <a:chOff x="3923928" y="3068960"/>
              <a:chExt cx="216024" cy="216024"/>
            </a:xfrm>
          </p:grpSpPr>
          <p:cxnSp>
            <p:nvCxnSpPr>
              <p:cNvPr id="890" name="Gerader Verbinder 889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Gerader Verbinder 890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Gerader Verbinder 891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Gerader Verbinder 892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4" name="Gruppieren 893"/>
            <p:cNvGrpSpPr/>
            <p:nvPr/>
          </p:nvGrpSpPr>
          <p:grpSpPr>
            <a:xfrm>
              <a:off x="3832684" y="2576265"/>
              <a:ext cx="87854" cy="45719"/>
              <a:chOff x="3419872" y="3251267"/>
              <a:chExt cx="144016" cy="33717"/>
            </a:xfrm>
          </p:grpSpPr>
          <p:cxnSp>
            <p:nvCxnSpPr>
              <p:cNvPr id="895" name="Gerader Verbinder 894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Gerader Verbinder 895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7" name="Gruppieren 896"/>
            <p:cNvGrpSpPr/>
            <p:nvPr/>
          </p:nvGrpSpPr>
          <p:grpSpPr>
            <a:xfrm>
              <a:off x="2860576" y="2990709"/>
              <a:ext cx="175708" cy="204830"/>
              <a:chOff x="2627784" y="2780928"/>
              <a:chExt cx="288032" cy="288032"/>
            </a:xfrm>
          </p:grpSpPr>
          <p:cxnSp>
            <p:nvCxnSpPr>
              <p:cNvPr id="898" name="Gerader Verbinder 897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Gerader Verbinder 898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0" name="Gerader Verbinder 899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1" name="Gerader Verbinder 900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2" name="Rechteck 901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03" name="Gruppieren 902"/>
            <p:cNvGrpSpPr/>
            <p:nvPr/>
          </p:nvGrpSpPr>
          <p:grpSpPr>
            <a:xfrm>
              <a:off x="2976972" y="2690374"/>
              <a:ext cx="131781" cy="102415"/>
              <a:chOff x="2411760" y="3212976"/>
              <a:chExt cx="216024" cy="144016"/>
            </a:xfrm>
          </p:grpSpPr>
          <p:cxnSp>
            <p:nvCxnSpPr>
              <p:cNvPr id="904" name="Gerader Verbinder 903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5" name="Gerader Verbinder 904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6" name="Gerader Verbinder 905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7" name="Gerader Verbinder 906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8" name="Gruppieren 907"/>
            <p:cNvGrpSpPr/>
            <p:nvPr/>
          </p:nvGrpSpPr>
          <p:grpSpPr>
            <a:xfrm>
              <a:off x="3460233" y="2550609"/>
              <a:ext cx="210612" cy="256575"/>
              <a:chOff x="3203848" y="2852936"/>
              <a:chExt cx="216024" cy="293990"/>
            </a:xfrm>
          </p:grpSpPr>
          <p:sp>
            <p:nvSpPr>
              <p:cNvPr id="909" name="Rechteck 908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0" name="Ellipse 909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911" name="Grafik 9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2267" y="1978570"/>
              <a:ext cx="189755" cy="215748"/>
            </a:xfrm>
            <a:prstGeom prst="rect">
              <a:avLst/>
            </a:prstGeom>
          </p:spPr>
        </p:pic>
        <p:grpSp>
          <p:nvGrpSpPr>
            <p:cNvPr id="912" name="Gruppieren 911"/>
            <p:cNvGrpSpPr/>
            <p:nvPr/>
          </p:nvGrpSpPr>
          <p:grpSpPr>
            <a:xfrm>
              <a:off x="4267599" y="3102831"/>
              <a:ext cx="131781" cy="153622"/>
              <a:chOff x="3923928" y="3068960"/>
              <a:chExt cx="216024" cy="216024"/>
            </a:xfrm>
          </p:grpSpPr>
          <p:cxnSp>
            <p:nvCxnSpPr>
              <p:cNvPr id="913" name="Gerader Verbinder 912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Gerader Verbinder 913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5" name="Gerader Verbinder 914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Gerader Verbinder 915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7" name="Gruppieren 916"/>
            <p:cNvGrpSpPr/>
            <p:nvPr/>
          </p:nvGrpSpPr>
          <p:grpSpPr>
            <a:xfrm>
              <a:off x="3985084" y="2728665"/>
              <a:ext cx="87854" cy="45719"/>
              <a:chOff x="3419872" y="3251267"/>
              <a:chExt cx="144016" cy="33717"/>
            </a:xfrm>
          </p:grpSpPr>
          <p:cxnSp>
            <p:nvCxnSpPr>
              <p:cNvPr id="918" name="Gerader Verbinder 917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9" name="Gerader Verbinder 918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0" name="Gruppieren 919"/>
            <p:cNvGrpSpPr/>
            <p:nvPr/>
          </p:nvGrpSpPr>
          <p:grpSpPr>
            <a:xfrm>
              <a:off x="3930054" y="3004430"/>
              <a:ext cx="131781" cy="153622"/>
              <a:chOff x="3923928" y="3068960"/>
              <a:chExt cx="216024" cy="216024"/>
            </a:xfrm>
          </p:grpSpPr>
          <p:cxnSp>
            <p:nvCxnSpPr>
              <p:cNvPr id="921" name="Gerader Verbinder 920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2" name="Gerader Verbinder 921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" name="Gerader Verbinder 922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4" name="Gerader Verbinder 923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5" name="Gruppieren 924"/>
            <p:cNvGrpSpPr/>
            <p:nvPr/>
          </p:nvGrpSpPr>
          <p:grpSpPr>
            <a:xfrm>
              <a:off x="4264732" y="3134725"/>
              <a:ext cx="175708" cy="75185"/>
              <a:chOff x="3419872" y="3251267"/>
              <a:chExt cx="144016" cy="33717"/>
            </a:xfrm>
          </p:grpSpPr>
          <p:cxnSp>
            <p:nvCxnSpPr>
              <p:cNvPr id="926" name="Gerader Verbinder 925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7" name="Gerader Verbinder 926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8" name="Gruppieren 927"/>
            <p:cNvGrpSpPr/>
            <p:nvPr/>
          </p:nvGrpSpPr>
          <p:grpSpPr>
            <a:xfrm>
              <a:off x="3496316" y="2268941"/>
              <a:ext cx="175708" cy="133787"/>
              <a:chOff x="2627784" y="2780928"/>
              <a:chExt cx="288032" cy="288032"/>
            </a:xfrm>
          </p:grpSpPr>
          <p:cxnSp>
            <p:nvCxnSpPr>
              <p:cNvPr id="929" name="Gerader Verbinder 928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0" name="Gerader Verbinder 929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1" name="Gerader Verbinder 930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Gerader Verbinder 931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3" name="Rechteck 932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34" name="Gruppieren 933"/>
            <p:cNvGrpSpPr/>
            <p:nvPr/>
          </p:nvGrpSpPr>
          <p:grpSpPr>
            <a:xfrm>
              <a:off x="3493667" y="2977405"/>
              <a:ext cx="190216" cy="354544"/>
              <a:chOff x="3233255" y="3804807"/>
              <a:chExt cx="311814" cy="498560"/>
            </a:xfrm>
          </p:grpSpPr>
          <p:grpSp>
            <p:nvGrpSpPr>
              <p:cNvPr id="935" name="Gruppieren 934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945" name="Gerader Verbinder 944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6" name="Gerader Verbinder 945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7" name="Gerader Verbinder 946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8" name="Gerader Verbinder 947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6" name="Gruppieren 935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940" name="Gerader Verbinder 939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Gerader Verbinder 940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2" name="Gerader Verbinder 941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3" name="Gerader Verbinder 942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4" name="Rechteck 943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37" name="Gruppieren 936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938" name="Rechteck 937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9" name="Ellipse 938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949" name="Gruppieren 948"/>
            <p:cNvGrpSpPr/>
            <p:nvPr/>
          </p:nvGrpSpPr>
          <p:grpSpPr>
            <a:xfrm>
              <a:off x="3646067" y="3129805"/>
              <a:ext cx="190216" cy="354544"/>
              <a:chOff x="3233255" y="3804807"/>
              <a:chExt cx="311814" cy="498560"/>
            </a:xfrm>
          </p:grpSpPr>
          <p:grpSp>
            <p:nvGrpSpPr>
              <p:cNvPr id="950" name="Gruppieren 949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960" name="Gerader Verbinder 959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1" name="Gerader Verbinder 960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2" name="Gerader Verbinder 961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3" name="Gerader Verbinder 962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1" name="Gruppieren 950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955" name="Gerader Verbinder 954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6" name="Gerader Verbinder 955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7" name="Gerader Verbinder 956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8" name="Gerader Verbinder 957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9" name="Rechteck 958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52" name="Gruppieren 951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953" name="Rechteck 952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54" name="Ellipse 953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964" name="Gruppieren 963"/>
            <p:cNvGrpSpPr/>
            <p:nvPr/>
          </p:nvGrpSpPr>
          <p:grpSpPr>
            <a:xfrm>
              <a:off x="3265752" y="3015843"/>
              <a:ext cx="190216" cy="354544"/>
              <a:chOff x="3233255" y="3804807"/>
              <a:chExt cx="311814" cy="498560"/>
            </a:xfrm>
          </p:grpSpPr>
          <p:grpSp>
            <p:nvGrpSpPr>
              <p:cNvPr id="965" name="Gruppieren 964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975" name="Gerader Verbinder 974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6" name="Gerader Verbinder 975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7" name="Gerader Verbinder 976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8" name="Gerader Verbinder 977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6" name="Gruppieren 965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970" name="Gerader Verbinder 969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1" name="Gerader Verbinder 970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2" name="Gerader Verbinder 971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3" name="Gerader Verbinder 972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4" name="Rechteck 973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67" name="Gruppieren 966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968" name="Rechteck 967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69" name="Ellipse 968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979" name="Gruppieren 978"/>
            <p:cNvGrpSpPr/>
            <p:nvPr/>
          </p:nvGrpSpPr>
          <p:grpSpPr>
            <a:xfrm rot="20700526">
              <a:off x="4139992" y="2888124"/>
              <a:ext cx="87854" cy="45719"/>
              <a:chOff x="3419872" y="3251267"/>
              <a:chExt cx="144016" cy="33717"/>
            </a:xfrm>
          </p:grpSpPr>
          <p:cxnSp>
            <p:nvCxnSpPr>
              <p:cNvPr id="980" name="Gerader Verbinder 979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1" name="Gerader Verbinder 980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2" name="Gruppieren 981"/>
            <p:cNvGrpSpPr/>
            <p:nvPr/>
          </p:nvGrpSpPr>
          <p:grpSpPr>
            <a:xfrm>
              <a:off x="3684135" y="684421"/>
              <a:ext cx="288032" cy="288032"/>
              <a:chOff x="2627784" y="2780928"/>
              <a:chExt cx="288032" cy="288032"/>
            </a:xfrm>
          </p:grpSpPr>
          <p:cxnSp>
            <p:nvCxnSpPr>
              <p:cNvPr id="983" name="Gerader Verbinder 982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4" name="Gerader Verbinder 983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5" name="Gerader Verbinder 984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6" name="Gerader Verbinder 985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7" name="Rechteck 986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88" name="Gruppieren 987"/>
            <p:cNvGrpSpPr/>
            <p:nvPr/>
          </p:nvGrpSpPr>
          <p:grpSpPr>
            <a:xfrm>
              <a:off x="3664189" y="1154760"/>
              <a:ext cx="216024" cy="144016"/>
              <a:chOff x="2411760" y="3212976"/>
              <a:chExt cx="216024" cy="144016"/>
            </a:xfrm>
          </p:grpSpPr>
          <p:cxnSp>
            <p:nvCxnSpPr>
              <p:cNvPr id="989" name="Gerader Verbinder 988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0" name="Gerader Verbinder 989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1" name="Gerader Verbinder 990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2" name="Gerader Verbinder 991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3" name="Gruppieren 992"/>
            <p:cNvGrpSpPr/>
            <p:nvPr/>
          </p:nvGrpSpPr>
          <p:grpSpPr>
            <a:xfrm>
              <a:off x="3936651" y="971944"/>
              <a:ext cx="216024" cy="293990"/>
              <a:chOff x="3203848" y="2852936"/>
              <a:chExt cx="216024" cy="293990"/>
            </a:xfrm>
          </p:grpSpPr>
          <p:sp>
            <p:nvSpPr>
              <p:cNvPr id="994" name="Rechteck 993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95" name="Ellipse 994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996" name="Grafik 99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4850" y="1307160"/>
              <a:ext cx="266833" cy="303385"/>
            </a:xfrm>
            <a:prstGeom prst="rect">
              <a:avLst/>
            </a:prstGeom>
          </p:spPr>
        </p:pic>
        <p:grpSp>
          <p:nvGrpSpPr>
            <p:cNvPr id="997" name="Gruppieren 996"/>
            <p:cNvGrpSpPr/>
            <p:nvPr/>
          </p:nvGrpSpPr>
          <p:grpSpPr>
            <a:xfrm>
              <a:off x="4980279" y="972453"/>
              <a:ext cx="216024" cy="216024"/>
              <a:chOff x="3923928" y="3068960"/>
              <a:chExt cx="216024" cy="216024"/>
            </a:xfrm>
          </p:grpSpPr>
          <p:cxnSp>
            <p:nvCxnSpPr>
              <p:cNvPr id="998" name="Gerader Verbinder 997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9" name="Gerader Verbinder 998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0" name="Gerader Verbinder 999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1" name="Gerader Verbinder 1000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2" name="Gruppieren 1001"/>
            <p:cNvGrpSpPr/>
            <p:nvPr/>
          </p:nvGrpSpPr>
          <p:grpSpPr>
            <a:xfrm>
              <a:off x="4740234" y="1166755"/>
              <a:ext cx="144016" cy="33717"/>
              <a:chOff x="3419872" y="3251267"/>
              <a:chExt cx="144016" cy="33717"/>
            </a:xfrm>
          </p:grpSpPr>
          <p:cxnSp>
            <p:nvCxnSpPr>
              <p:cNvPr id="1003" name="Gerader Verbinder 1002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Gerader Verbinder 1003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5" name="Gruppieren 1004"/>
            <p:cNvGrpSpPr/>
            <p:nvPr/>
          </p:nvGrpSpPr>
          <p:grpSpPr>
            <a:xfrm>
              <a:off x="3504115" y="1569204"/>
              <a:ext cx="288032" cy="288032"/>
              <a:chOff x="2627784" y="2780928"/>
              <a:chExt cx="288032" cy="288032"/>
            </a:xfrm>
          </p:grpSpPr>
          <p:cxnSp>
            <p:nvCxnSpPr>
              <p:cNvPr id="1006" name="Gerader Verbinder 1005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Gerader Verbinder 1006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Gerader Verbinder 1007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Gerader Verbinder 1008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0" name="Rechteck 1009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11" name="Gruppieren 1010"/>
            <p:cNvGrpSpPr/>
            <p:nvPr/>
          </p:nvGrpSpPr>
          <p:grpSpPr>
            <a:xfrm>
              <a:off x="3620511" y="1268869"/>
              <a:ext cx="216024" cy="144016"/>
              <a:chOff x="2411760" y="3212976"/>
              <a:chExt cx="216024" cy="144016"/>
            </a:xfrm>
          </p:grpSpPr>
          <p:cxnSp>
            <p:nvCxnSpPr>
              <p:cNvPr id="1012" name="Gerader Verbinder 1011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Gerader Verbinder 1012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Gerader Verbinder 1013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Gerader Verbinder 1014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16" name="Grafik 10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5806" y="557064"/>
              <a:ext cx="266833" cy="303385"/>
            </a:xfrm>
            <a:prstGeom prst="rect">
              <a:avLst/>
            </a:prstGeom>
          </p:spPr>
        </p:pic>
        <p:grpSp>
          <p:nvGrpSpPr>
            <p:cNvPr id="1017" name="Gruppieren 1016"/>
            <p:cNvGrpSpPr/>
            <p:nvPr/>
          </p:nvGrpSpPr>
          <p:grpSpPr>
            <a:xfrm>
              <a:off x="5132679" y="1124853"/>
              <a:ext cx="216024" cy="216024"/>
              <a:chOff x="3923928" y="3068960"/>
              <a:chExt cx="216024" cy="216024"/>
            </a:xfrm>
          </p:grpSpPr>
          <p:cxnSp>
            <p:nvCxnSpPr>
              <p:cNvPr id="1018" name="Gerader Verbinder 1017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9" name="Gerader Verbinder 1018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0" name="Gerader Verbinder 1019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1" name="Gerader Verbinder 1020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2" name="Gruppieren 1021"/>
            <p:cNvGrpSpPr/>
            <p:nvPr/>
          </p:nvGrpSpPr>
          <p:grpSpPr>
            <a:xfrm>
              <a:off x="4628623" y="1307160"/>
              <a:ext cx="144016" cy="33717"/>
              <a:chOff x="3419872" y="3251267"/>
              <a:chExt cx="144016" cy="33717"/>
            </a:xfrm>
          </p:grpSpPr>
          <p:cxnSp>
            <p:nvCxnSpPr>
              <p:cNvPr id="1023" name="Gerader Verbinder 1022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Gerader Verbinder 1023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5" name="Gruppieren 1024"/>
            <p:cNvGrpSpPr/>
            <p:nvPr/>
          </p:nvGrpSpPr>
          <p:grpSpPr>
            <a:xfrm>
              <a:off x="3792147" y="1618929"/>
              <a:ext cx="288032" cy="288032"/>
              <a:chOff x="2627784" y="2780928"/>
              <a:chExt cx="288032" cy="288032"/>
            </a:xfrm>
          </p:grpSpPr>
          <p:cxnSp>
            <p:nvCxnSpPr>
              <p:cNvPr id="1026" name="Gerader Verbinder 1025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Gerader Verbinder 1026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8" name="Gerader Verbinder 1027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Gerader Verbinder 1028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0" name="Rechteck 1029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31" name="Gruppieren 1030"/>
            <p:cNvGrpSpPr/>
            <p:nvPr/>
          </p:nvGrpSpPr>
          <p:grpSpPr>
            <a:xfrm>
              <a:off x="4908271" y="1713220"/>
              <a:ext cx="288032" cy="105725"/>
              <a:chOff x="3419872" y="3251267"/>
              <a:chExt cx="144016" cy="33717"/>
            </a:xfrm>
          </p:grpSpPr>
          <p:cxnSp>
            <p:nvCxnSpPr>
              <p:cNvPr id="1032" name="Gerader Verbinder 1031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Gerader Verbinder 1032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4" name="Gruppieren 1033"/>
            <p:cNvGrpSpPr/>
            <p:nvPr/>
          </p:nvGrpSpPr>
          <p:grpSpPr>
            <a:xfrm>
              <a:off x="3836535" y="836821"/>
              <a:ext cx="288032" cy="288032"/>
              <a:chOff x="2627784" y="2780928"/>
              <a:chExt cx="288032" cy="288032"/>
            </a:xfrm>
          </p:grpSpPr>
          <p:cxnSp>
            <p:nvCxnSpPr>
              <p:cNvPr id="1035" name="Gerader Verbinder 1034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6" name="Gerader Verbinder 1035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Gerader Verbinder 1036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Gerader Verbinder 1037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9" name="Rechteck 1038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40" name="Gruppieren 1039"/>
            <p:cNvGrpSpPr/>
            <p:nvPr/>
          </p:nvGrpSpPr>
          <p:grpSpPr>
            <a:xfrm>
              <a:off x="3816589" y="1307160"/>
              <a:ext cx="216024" cy="144016"/>
              <a:chOff x="2411760" y="3212976"/>
              <a:chExt cx="216024" cy="144016"/>
            </a:xfrm>
          </p:grpSpPr>
          <p:cxnSp>
            <p:nvCxnSpPr>
              <p:cNvPr id="1041" name="Gerader Verbinder 1040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Gerader Verbinder 1041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Gerader Verbinder 1042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Gerader Verbinder 1043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5" name="Gruppieren 1044"/>
            <p:cNvGrpSpPr/>
            <p:nvPr/>
          </p:nvGrpSpPr>
          <p:grpSpPr>
            <a:xfrm>
              <a:off x="4089051" y="1124344"/>
              <a:ext cx="216024" cy="293990"/>
              <a:chOff x="3203848" y="2852936"/>
              <a:chExt cx="216024" cy="293990"/>
            </a:xfrm>
          </p:grpSpPr>
          <p:sp>
            <p:nvSpPr>
              <p:cNvPr id="1046" name="Rechteck 1045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7" name="Ellipse 1046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048" name="Grafik 10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7250" y="1459560"/>
              <a:ext cx="266833" cy="303385"/>
            </a:xfrm>
            <a:prstGeom prst="rect">
              <a:avLst/>
            </a:prstGeom>
          </p:spPr>
        </p:pic>
        <p:grpSp>
          <p:nvGrpSpPr>
            <p:cNvPr id="1049" name="Gruppieren 1048"/>
            <p:cNvGrpSpPr/>
            <p:nvPr/>
          </p:nvGrpSpPr>
          <p:grpSpPr>
            <a:xfrm>
              <a:off x="4944275" y="1203012"/>
              <a:ext cx="216024" cy="216024"/>
              <a:chOff x="3923928" y="3068960"/>
              <a:chExt cx="216024" cy="216024"/>
            </a:xfrm>
          </p:grpSpPr>
          <p:cxnSp>
            <p:nvCxnSpPr>
              <p:cNvPr id="1050" name="Gerader Verbinder 1049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1" name="Gerader Verbinder 1050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2" name="Gerader Verbinder 1051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3" name="Gerader Verbinder 1052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4" name="Gruppieren 1053"/>
            <p:cNvGrpSpPr/>
            <p:nvPr/>
          </p:nvGrpSpPr>
          <p:grpSpPr>
            <a:xfrm>
              <a:off x="4628623" y="1307160"/>
              <a:ext cx="144016" cy="33717"/>
              <a:chOff x="3419872" y="3251267"/>
              <a:chExt cx="144016" cy="33717"/>
            </a:xfrm>
          </p:grpSpPr>
          <p:cxnSp>
            <p:nvCxnSpPr>
              <p:cNvPr id="1055" name="Gerader Verbinder 1054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6" name="Gerader Verbinder 1055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7" name="Gruppieren 1056"/>
            <p:cNvGrpSpPr/>
            <p:nvPr/>
          </p:nvGrpSpPr>
          <p:grpSpPr>
            <a:xfrm>
              <a:off x="3656515" y="1721604"/>
              <a:ext cx="288032" cy="288032"/>
              <a:chOff x="2627784" y="2780928"/>
              <a:chExt cx="288032" cy="288032"/>
            </a:xfrm>
          </p:grpSpPr>
          <p:cxnSp>
            <p:nvCxnSpPr>
              <p:cNvPr id="1058" name="Gerader Verbinder 1057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9" name="Gerader Verbinder 1058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0" name="Gerader Verbinder 1059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1" name="Gerader Verbinder 1060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2" name="Rechteck 1061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63" name="Gruppieren 1062"/>
            <p:cNvGrpSpPr/>
            <p:nvPr/>
          </p:nvGrpSpPr>
          <p:grpSpPr>
            <a:xfrm>
              <a:off x="3772911" y="1421269"/>
              <a:ext cx="216024" cy="144016"/>
              <a:chOff x="2411760" y="3212976"/>
              <a:chExt cx="216024" cy="144016"/>
            </a:xfrm>
          </p:grpSpPr>
          <p:cxnSp>
            <p:nvCxnSpPr>
              <p:cNvPr id="1064" name="Gerader Verbinder 1063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5" name="Gerader Verbinder 1064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Gerader Verbinder 1065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Gerader Verbinder 1066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8" name="Gruppieren 1067"/>
            <p:cNvGrpSpPr/>
            <p:nvPr/>
          </p:nvGrpSpPr>
          <p:grpSpPr>
            <a:xfrm>
              <a:off x="4256171" y="1281504"/>
              <a:ext cx="345249" cy="360796"/>
              <a:chOff x="3203848" y="2852936"/>
              <a:chExt cx="216024" cy="293990"/>
            </a:xfrm>
          </p:grpSpPr>
          <p:sp>
            <p:nvSpPr>
              <p:cNvPr id="1069" name="Rechteck 1068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0" name="Ellipse 1069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71" name="Gruppieren 1070"/>
            <p:cNvGrpSpPr/>
            <p:nvPr/>
          </p:nvGrpSpPr>
          <p:grpSpPr>
            <a:xfrm>
              <a:off x="5063538" y="1833726"/>
              <a:ext cx="216024" cy="216024"/>
              <a:chOff x="3923928" y="3068960"/>
              <a:chExt cx="216024" cy="216024"/>
            </a:xfrm>
          </p:grpSpPr>
          <p:cxnSp>
            <p:nvCxnSpPr>
              <p:cNvPr id="1072" name="Gerader Verbinder 1071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3" name="Gerader Verbinder 1072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4" name="Gerader Verbinder 1073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5" name="Gerader Verbinder 1074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6" name="Gruppieren 1075"/>
            <p:cNvGrpSpPr/>
            <p:nvPr/>
          </p:nvGrpSpPr>
          <p:grpSpPr>
            <a:xfrm>
              <a:off x="4781023" y="1459560"/>
              <a:ext cx="144016" cy="33717"/>
              <a:chOff x="3419872" y="3251267"/>
              <a:chExt cx="144016" cy="33717"/>
            </a:xfrm>
          </p:grpSpPr>
          <p:cxnSp>
            <p:nvCxnSpPr>
              <p:cNvPr id="1077" name="Gerader Verbinder 107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Gerader Verbinder 107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9" name="Gruppieren 1078"/>
            <p:cNvGrpSpPr/>
            <p:nvPr/>
          </p:nvGrpSpPr>
          <p:grpSpPr>
            <a:xfrm>
              <a:off x="4725993" y="1735325"/>
              <a:ext cx="216024" cy="216024"/>
              <a:chOff x="3923928" y="3068960"/>
              <a:chExt cx="216024" cy="216024"/>
            </a:xfrm>
          </p:grpSpPr>
          <p:cxnSp>
            <p:nvCxnSpPr>
              <p:cNvPr id="1080" name="Gerader Verbinder 1079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Gerader Verbinder 1080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Gerader Verbinder 1081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Gerader Verbinder 1082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4" name="Gruppieren 1083"/>
            <p:cNvGrpSpPr/>
            <p:nvPr/>
          </p:nvGrpSpPr>
          <p:grpSpPr>
            <a:xfrm>
              <a:off x="5060671" y="1865620"/>
              <a:ext cx="288032" cy="105725"/>
              <a:chOff x="3419872" y="3251267"/>
              <a:chExt cx="144016" cy="33717"/>
            </a:xfrm>
          </p:grpSpPr>
          <p:cxnSp>
            <p:nvCxnSpPr>
              <p:cNvPr id="1085" name="Gerader Verbinder 1084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Gerader Verbinder 1085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7" name="Gruppieren 1086"/>
            <p:cNvGrpSpPr/>
            <p:nvPr/>
          </p:nvGrpSpPr>
          <p:grpSpPr>
            <a:xfrm>
              <a:off x="4292255" y="999836"/>
              <a:ext cx="288032" cy="188132"/>
              <a:chOff x="2627784" y="2780928"/>
              <a:chExt cx="288032" cy="288032"/>
            </a:xfrm>
          </p:grpSpPr>
          <p:cxnSp>
            <p:nvCxnSpPr>
              <p:cNvPr id="1088" name="Gerader Verbinder 1087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9" name="Gerader Verbinder 1088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0" name="Gerader Verbinder 1089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1" name="Gerader Verbinder 1090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2" name="Rechteck 1091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93" name="Gruppieren 1092"/>
            <p:cNvGrpSpPr/>
            <p:nvPr/>
          </p:nvGrpSpPr>
          <p:grpSpPr>
            <a:xfrm>
              <a:off x="4289606" y="1708300"/>
              <a:ext cx="311814" cy="498560"/>
              <a:chOff x="3233255" y="3804807"/>
              <a:chExt cx="311814" cy="498560"/>
            </a:xfrm>
          </p:grpSpPr>
          <p:grpSp>
            <p:nvGrpSpPr>
              <p:cNvPr id="1094" name="Gruppieren 1093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1104" name="Gerader Verbinder 1103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5" name="Gerader Verbinder 1104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6" name="Gerader Verbinder 1105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7" name="Gerader Verbinder 1106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5" name="Gruppieren 1094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1099" name="Gerader Verbinder 1098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0" name="Gerader Verbinder 1099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1" name="Gerader Verbinder 1100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2" name="Gerader Verbinder 1101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3" name="Rechteck 1102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96" name="Gruppieren 1095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1097" name="Rechteck 1096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98" name="Ellipse 1097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108" name="Gruppieren 1107"/>
            <p:cNvGrpSpPr/>
            <p:nvPr/>
          </p:nvGrpSpPr>
          <p:grpSpPr>
            <a:xfrm>
              <a:off x="4442006" y="1860700"/>
              <a:ext cx="311814" cy="498560"/>
              <a:chOff x="3233255" y="3804807"/>
              <a:chExt cx="311814" cy="498560"/>
            </a:xfrm>
          </p:grpSpPr>
          <p:grpSp>
            <p:nvGrpSpPr>
              <p:cNvPr id="1109" name="Gruppieren 1108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1119" name="Gerader Verbinder 1118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0" name="Gerader Verbinder 1119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1" name="Gerader Verbinder 1120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Gerader Verbinder 1121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0" name="Gruppieren 1109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1114" name="Gerader Verbinder 1113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5" name="Gerader Verbinder 1114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Gerader Verbinder 1115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7" name="Gerader Verbinder 1116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8" name="Rechteck 1117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111" name="Gruppieren 1110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1112" name="Rechteck 1111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13" name="Ellipse 1112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123" name="Gruppieren 1122"/>
            <p:cNvGrpSpPr/>
            <p:nvPr/>
          </p:nvGrpSpPr>
          <p:grpSpPr>
            <a:xfrm>
              <a:off x="4061691" y="1746738"/>
              <a:ext cx="311814" cy="498560"/>
              <a:chOff x="3233255" y="3804807"/>
              <a:chExt cx="311814" cy="498560"/>
            </a:xfrm>
          </p:grpSpPr>
          <p:grpSp>
            <p:nvGrpSpPr>
              <p:cNvPr id="1124" name="Gruppieren 1123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1134" name="Gerader Verbinder 1133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5" name="Gerader Verbinder 1134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Gerader Verbinder 1135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7" name="Gerader Verbinder 1136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5" name="Gruppieren 1124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1129" name="Gerader Verbinder 1128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Gerader Verbinder 1129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1" name="Gerader Verbinder 1130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2" name="Gerader Verbinder 1131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3" name="Rechteck 1132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126" name="Gruppieren 1125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1127" name="Rechteck 1126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28" name="Ellipse 1127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138" name="Gruppieren 1137"/>
            <p:cNvGrpSpPr/>
            <p:nvPr/>
          </p:nvGrpSpPr>
          <p:grpSpPr>
            <a:xfrm rot="20700526">
              <a:off x="4933423" y="1611960"/>
              <a:ext cx="144016" cy="33717"/>
              <a:chOff x="3419872" y="3251267"/>
              <a:chExt cx="144016" cy="33717"/>
            </a:xfrm>
          </p:grpSpPr>
          <p:cxnSp>
            <p:nvCxnSpPr>
              <p:cNvPr id="1139" name="Gerader Verbinder 1138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Gerader Verbinder 1139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1" name="Gruppieren 1140"/>
            <p:cNvGrpSpPr/>
            <p:nvPr/>
          </p:nvGrpSpPr>
          <p:grpSpPr>
            <a:xfrm>
              <a:off x="3792147" y="2105926"/>
              <a:ext cx="175708" cy="204830"/>
              <a:chOff x="2627784" y="2780928"/>
              <a:chExt cx="288032" cy="288032"/>
            </a:xfrm>
          </p:grpSpPr>
          <p:cxnSp>
            <p:nvCxnSpPr>
              <p:cNvPr id="1142" name="Gerader Verbinder 1141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Gerader Verbinder 1142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Gerader Verbinder 1143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Gerader Verbinder 1144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6" name="Rechteck 1145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47" name="Gruppieren 1146"/>
            <p:cNvGrpSpPr/>
            <p:nvPr/>
          </p:nvGrpSpPr>
          <p:grpSpPr>
            <a:xfrm>
              <a:off x="3772201" y="2576265"/>
              <a:ext cx="131781" cy="102415"/>
              <a:chOff x="2411760" y="3212976"/>
              <a:chExt cx="216024" cy="144016"/>
            </a:xfrm>
          </p:grpSpPr>
          <p:cxnSp>
            <p:nvCxnSpPr>
              <p:cNvPr id="1148" name="Gerader Verbinder 1147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9" name="Gerader Verbinder 1148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0" name="Gerader Verbinder 1149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1" name="Gerader Verbinder 1150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2" name="Gruppieren 1151"/>
            <p:cNvGrpSpPr/>
            <p:nvPr/>
          </p:nvGrpSpPr>
          <p:grpSpPr>
            <a:xfrm>
              <a:off x="4044663" y="2393449"/>
              <a:ext cx="131781" cy="209067"/>
              <a:chOff x="3203848" y="2852936"/>
              <a:chExt cx="216024" cy="293990"/>
            </a:xfrm>
          </p:grpSpPr>
          <p:sp>
            <p:nvSpPr>
              <p:cNvPr id="1153" name="Rechteck 1152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54" name="Ellipse 1153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155" name="Grafik 11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72862" y="2728666"/>
              <a:ext cx="189755" cy="215748"/>
            </a:xfrm>
            <a:prstGeom prst="rect">
              <a:avLst/>
            </a:prstGeom>
          </p:spPr>
        </p:pic>
        <p:grpSp>
          <p:nvGrpSpPr>
            <p:cNvPr id="1156" name="Gruppieren 1155"/>
            <p:cNvGrpSpPr/>
            <p:nvPr/>
          </p:nvGrpSpPr>
          <p:grpSpPr>
            <a:xfrm>
              <a:off x="5088291" y="2393958"/>
              <a:ext cx="131781" cy="153622"/>
              <a:chOff x="3923928" y="3068960"/>
              <a:chExt cx="216024" cy="216024"/>
            </a:xfrm>
          </p:grpSpPr>
          <p:cxnSp>
            <p:nvCxnSpPr>
              <p:cNvPr id="1157" name="Gerader Verbinder 1156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8" name="Gerader Verbinder 1157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9" name="Gerader Verbinder 1158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0" name="Gerader Verbinder 1159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1" name="Gruppieren 1160"/>
            <p:cNvGrpSpPr/>
            <p:nvPr/>
          </p:nvGrpSpPr>
          <p:grpSpPr>
            <a:xfrm>
              <a:off x="4848246" y="2588260"/>
              <a:ext cx="87854" cy="45719"/>
              <a:chOff x="3419872" y="3251267"/>
              <a:chExt cx="144016" cy="33717"/>
            </a:xfrm>
          </p:grpSpPr>
          <p:cxnSp>
            <p:nvCxnSpPr>
              <p:cNvPr id="1162" name="Gerader Verbinder 1161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3" name="Gerader Verbinder 1162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4" name="Gruppieren 1163"/>
            <p:cNvGrpSpPr/>
            <p:nvPr/>
          </p:nvGrpSpPr>
          <p:grpSpPr>
            <a:xfrm>
              <a:off x="3612127" y="2990709"/>
              <a:ext cx="175708" cy="204830"/>
              <a:chOff x="2627784" y="2780928"/>
              <a:chExt cx="288032" cy="288032"/>
            </a:xfrm>
          </p:grpSpPr>
          <p:cxnSp>
            <p:nvCxnSpPr>
              <p:cNvPr id="1165" name="Gerader Verbinder 1164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6" name="Gerader Verbinder 1165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7" name="Gerader Verbinder 1166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8" name="Gerader Verbinder 1167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9" name="Rechteck 1168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70" name="Gruppieren 1169"/>
            <p:cNvGrpSpPr/>
            <p:nvPr/>
          </p:nvGrpSpPr>
          <p:grpSpPr>
            <a:xfrm>
              <a:off x="3728523" y="2690374"/>
              <a:ext cx="131781" cy="102415"/>
              <a:chOff x="2411760" y="3212976"/>
              <a:chExt cx="216024" cy="144016"/>
            </a:xfrm>
          </p:grpSpPr>
          <p:cxnSp>
            <p:nvCxnSpPr>
              <p:cNvPr id="1171" name="Gerader Verbinder 1170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2" name="Gerader Verbinder 1171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3" name="Gerader Verbinder 1172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4" name="Gerader Verbinder 1173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5" name="Gruppieren 1174"/>
            <p:cNvGrpSpPr/>
            <p:nvPr/>
          </p:nvGrpSpPr>
          <p:grpSpPr>
            <a:xfrm>
              <a:off x="4238986" y="2045666"/>
              <a:ext cx="210612" cy="256575"/>
              <a:chOff x="3203848" y="2852936"/>
              <a:chExt cx="216024" cy="293990"/>
            </a:xfrm>
          </p:grpSpPr>
          <p:sp>
            <p:nvSpPr>
              <p:cNvPr id="1176" name="Rechteck 1175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77" name="Ellipse 1176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178" name="Grafik 117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13818" y="1978570"/>
              <a:ext cx="189755" cy="215748"/>
            </a:xfrm>
            <a:prstGeom prst="rect">
              <a:avLst/>
            </a:prstGeom>
          </p:spPr>
        </p:pic>
        <p:grpSp>
          <p:nvGrpSpPr>
            <p:cNvPr id="1179" name="Gruppieren 1178"/>
            <p:cNvGrpSpPr/>
            <p:nvPr/>
          </p:nvGrpSpPr>
          <p:grpSpPr>
            <a:xfrm>
              <a:off x="5240691" y="2546358"/>
              <a:ext cx="131781" cy="153622"/>
              <a:chOff x="3923928" y="3068960"/>
              <a:chExt cx="216024" cy="216024"/>
            </a:xfrm>
          </p:grpSpPr>
          <p:cxnSp>
            <p:nvCxnSpPr>
              <p:cNvPr id="1180" name="Gerader Verbinder 1179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1" name="Gerader Verbinder 1180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2" name="Gerader Verbinder 1181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3" name="Gerader Verbinder 1182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4" name="Gruppieren 1183"/>
            <p:cNvGrpSpPr/>
            <p:nvPr/>
          </p:nvGrpSpPr>
          <p:grpSpPr>
            <a:xfrm>
              <a:off x="4736635" y="2728665"/>
              <a:ext cx="87854" cy="45719"/>
              <a:chOff x="3419872" y="3251267"/>
              <a:chExt cx="144016" cy="33717"/>
            </a:xfrm>
          </p:grpSpPr>
          <p:cxnSp>
            <p:nvCxnSpPr>
              <p:cNvPr id="1185" name="Gerader Verbinder 1184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6" name="Gerader Verbinder 1185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7" name="Gruppieren 1186"/>
            <p:cNvGrpSpPr/>
            <p:nvPr/>
          </p:nvGrpSpPr>
          <p:grpSpPr>
            <a:xfrm>
              <a:off x="3900159" y="3040434"/>
              <a:ext cx="175708" cy="204830"/>
              <a:chOff x="2627784" y="2780928"/>
              <a:chExt cx="288032" cy="288032"/>
            </a:xfrm>
          </p:grpSpPr>
          <p:cxnSp>
            <p:nvCxnSpPr>
              <p:cNvPr id="1188" name="Gerader Verbinder 1187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9" name="Gerader Verbinder 1188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0" name="Gerader Verbinder 1189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1" name="Gerader Verbinder 1190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2" name="Rechteck 1191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93" name="Gruppieren 1192"/>
            <p:cNvGrpSpPr/>
            <p:nvPr/>
          </p:nvGrpSpPr>
          <p:grpSpPr>
            <a:xfrm>
              <a:off x="5016283" y="3134725"/>
              <a:ext cx="175708" cy="75185"/>
              <a:chOff x="3419872" y="3251267"/>
              <a:chExt cx="144016" cy="33717"/>
            </a:xfrm>
          </p:grpSpPr>
          <p:cxnSp>
            <p:nvCxnSpPr>
              <p:cNvPr id="1194" name="Gerader Verbinder 1193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Gerader Verbinder 1194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6" name="Gruppieren 1195"/>
            <p:cNvGrpSpPr/>
            <p:nvPr/>
          </p:nvGrpSpPr>
          <p:grpSpPr>
            <a:xfrm>
              <a:off x="3944547" y="2258326"/>
              <a:ext cx="175708" cy="204830"/>
              <a:chOff x="2627784" y="2780928"/>
              <a:chExt cx="288032" cy="288032"/>
            </a:xfrm>
          </p:grpSpPr>
          <p:cxnSp>
            <p:nvCxnSpPr>
              <p:cNvPr id="1197" name="Gerader Verbinder 1196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Gerader Verbinder 1197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Gerader Verbinder 1198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Gerader Verbinder 1199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1" name="Rechteck 1200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02" name="Gruppieren 1201"/>
            <p:cNvGrpSpPr/>
            <p:nvPr/>
          </p:nvGrpSpPr>
          <p:grpSpPr>
            <a:xfrm>
              <a:off x="3924601" y="2728665"/>
              <a:ext cx="131781" cy="102415"/>
              <a:chOff x="2411760" y="3212976"/>
              <a:chExt cx="216024" cy="144016"/>
            </a:xfrm>
          </p:grpSpPr>
          <p:cxnSp>
            <p:nvCxnSpPr>
              <p:cNvPr id="1203" name="Gerader Verbinder 1202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Gerader Verbinder 1203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5" name="Gerader Verbinder 1204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6" name="Gerader Verbinder 1205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7" name="Gruppieren 1206"/>
            <p:cNvGrpSpPr/>
            <p:nvPr/>
          </p:nvGrpSpPr>
          <p:grpSpPr>
            <a:xfrm>
              <a:off x="4197063" y="2545849"/>
              <a:ext cx="131781" cy="209067"/>
              <a:chOff x="3203848" y="2852936"/>
              <a:chExt cx="216024" cy="293990"/>
            </a:xfrm>
          </p:grpSpPr>
          <p:sp>
            <p:nvSpPr>
              <p:cNvPr id="1208" name="Rechteck 1207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09" name="Ellipse 1208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210" name="Grafik 120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5262" y="2881066"/>
              <a:ext cx="189755" cy="215748"/>
            </a:xfrm>
            <a:prstGeom prst="rect">
              <a:avLst/>
            </a:prstGeom>
          </p:spPr>
        </p:pic>
        <p:grpSp>
          <p:nvGrpSpPr>
            <p:cNvPr id="1211" name="Gruppieren 1210"/>
            <p:cNvGrpSpPr/>
            <p:nvPr/>
          </p:nvGrpSpPr>
          <p:grpSpPr>
            <a:xfrm>
              <a:off x="5052287" y="2624517"/>
              <a:ext cx="131781" cy="153622"/>
              <a:chOff x="3923928" y="3068960"/>
              <a:chExt cx="216024" cy="216024"/>
            </a:xfrm>
          </p:grpSpPr>
          <p:cxnSp>
            <p:nvCxnSpPr>
              <p:cNvPr id="1212" name="Gerader Verbinder 1211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3" name="Gerader Verbinder 1212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4" name="Gerader Verbinder 1213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5" name="Gerader Verbinder 1214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6" name="Gruppieren 1215"/>
            <p:cNvGrpSpPr/>
            <p:nvPr/>
          </p:nvGrpSpPr>
          <p:grpSpPr>
            <a:xfrm>
              <a:off x="4736635" y="2728665"/>
              <a:ext cx="87854" cy="45719"/>
              <a:chOff x="3419872" y="3251267"/>
              <a:chExt cx="144016" cy="33717"/>
            </a:xfrm>
          </p:grpSpPr>
          <p:cxnSp>
            <p:nvCxnSpPr>
              <p:cNvPr id="1217" name="Gerader Verbinder 121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8" name="Gerader Verbinder 121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9" name="Gruppieren 1218"/>
            <p:cNvGrpSpPr/>
            <p:nvPr/>
          </p:nvGrpSpPr>
          <p:grpSpPr>
            <a:xfrm>
              <a:off x="3764527" y="3143109"/>
              <a:ext cx="175708" cy="204830"/>
              <a:chOff x="2627784" y="2780928"/>
              <a:chExt cx="288032" cy="288032"/>
            </a:xfrm>
          </p:grpSpPr>
          <p:cxnSp>
            <p:nvCxnSpPr>
              <p:cNvPr id="1220" name="Gerader Verbinder 121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1" name="Gerader Verbinder 122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2" name="Gerader Verbinder 122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3" name="Gerader Verbinder 122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4" name="Rechteck 122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25" name="Gruppieren 1224"/>
            <p:cNvGrpSpPr/>
            <p:nvPr/>
          </p:nvGrpSpPr>
          <p:grpSpPr>
            <a:xfrm>
              <a:off x="3880923" y="2842774"/>
              <a:ext cx="131781" cy="102415"/>
              <a:chOff x="2411760" y="3212976"/>
              <a:chExt cx="216024" cy="144016"/>
            </a:xfrm>
          </p:grpSpPr>
          <p:cxnSp>
            <p:nvCxnSpPr>
              <p:cNvPr id="1226" name="Gerader Verbinder 1225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7" name="Gerader Verbinder 1226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8" name="Gerader Verbinder 1227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9" name="Gerader Verbinder 1228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" name="Gruppieren 1229"/>
            <p:cNvGrpSpPr/>
            <p:nvPr/>
          </p:nvGrpSpPr>
          <p:grpSpPr>
            <a:xfrm>
              <a:off x="4364184" y="2703009"/>
              <a:ext cx="210612" cy="256575"/>
              <a:chOff x="3203848" y="2852936"/>
              <a:chExt cx="216024" cy="293990"/>
            </a:xfrm>
          </p:grpSpPr>
          <p:sp>
            <p:nvSpPr>
              <p:cNvPr id="1231" name="Rechteck 1230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32" name="Ellipse 1231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233" name="Grafik 12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6218" y="2130970"/>
              <a:ext cx="189755" cy="215748"/>
            </a:xfrm>
            <a:prstGeom prst="rect">
              <a:avLst/>
            </a:prstGeom>
          </p:spPr>
        </p:pic>
        <p:grpSp>
          <p:nvGrpSpPr>
            <p:cNvPr id="1234" name="Gruppieren 1233"/>
            <p:cNvGrpSpPr/>
            <p:nvPr/>
          </p:nvGrpSpPr>
          <p:grpSpPr>
            <a:xfrm>
              <a:off x="5171550" y="3255231"/>
              <a:ext cx="131781" cy="153622"/>
              <a:chOff x="3923928" y="3068960"/>
              <a:chExt cx="216024" cy="216024"/>
            </a:xfrm>
          </p:grpSpPr>
          <p:cxnSp>
            <p:nvCxnSpPr>
              <p:cNvPr id="1235" name="Gerader Verbinder 1234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6" name="Gerader Verbinder 1235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7" name="Gerader Verbinder 1236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8" name="Gerader Verbinder 1237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9" name="Gruppieren 1238"/>
            <p:cNvGrpSpPr/>
            <p:nvPr/>
          </p:nvGrpSpPr>
          <p:grpSpPr>
            <a:xfrm>
              <a:off x="4889035" y="2881065"/>
              <a:ext cx="87854" cy="45719"/>
              <a:chOff x="3419872" y="3251267"/>
              <a:chExt cx="144016" cy="33717"/>
            </a:xfrm>
          </p:grpSpPr>
          <p:cxnSp>
            <p:nvCxnSpPr>
              <p:cNvPr id="1240" name="Gerader Verbinder 1239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1" name="Gerader Verbinder 1240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2" name="Gruppieren 1241"/>
            <p:cNvGrpSpPr/>
            <p:nvPr/>
          </p:nvGrpSpPr>
          <p:grpSpPr>
            <a:xfrm>
              <a:off x="4834005" y="3156830"/>
              <a:ext cx="131781" cy="153622"/>
              <a:chOff x="3923928" y="3068960"/>
              <a:chExt cx="216024" cy="216024"/>
            </a:xfrm>
          </p:grpSpPr>
          <p:cxnSp>
            <p:nvCxnSpPr>
              <p:cNvPr id="1243" name="Gerader Verbinder 1242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4" name="Gerader Verbinder 1243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5" name="Gerader Verbinder 1244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6" name="Gerader Verbinder 1245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7" name="Gruppieren 1246"/>
            <p:cNvGrpSpPr/>
            <p:nvPr/>
          </p:nvGrpSpPr>
          <p:grpSpPr>
            <a:xfrm>
              <a:off x="5168683" y="3287125"/>
              <a:ext cx="175708" cy="75185"/>
              <a:chOff x="3419872" y="3251267"/>
              <a:chExt cx="144016" cy="33717"/>
            </a:xfrm>
          </p:grpSpPr>
          <p:cxnSp>
            <p:nvCxnSpPr>
              <p:cNvPr id="1248" name="Gerader Verbinder 1247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9" name="Gerader Verbinder 1248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0" name="Gruppieren 1249"/>
            <p:cNvGrpSpPr/>
            <p:nvPr/>
          </p:nvGrpSpPr>
          <p:grpSpPr>
            <a:xfrm>
              <a:off x="4400267" y="2421341"/>
              <a:ext cx="175708" cy="133787"/>
              <a:chOff x="2627784" y="2780928"/>
              <a:chExt cx="288032" cy="288032"/>
            </a:xfrm>
          </p:grpSpPr>
          <p:cxnSp>
            <p:nvCxnSpPr>
              <p:cNvPr id="1251" name="Gerader Verbinder 1250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2" name="Gerader Verbinder 1251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3" name="Gerader Verbinder 1252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4" name="Gerader Verbinder 1253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5" name="Rechteck 1254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56" name="Gruppieren 1255"/>
            <p:cNvGrpSpPr/>
            <p:nvPr/>
          </p:nvGrpSpPr>
          <p:grpSpPr>
            <a:xfrm>
              <a:off x="4397618" y="3129805"/>
              <a:ext cx="190216" cy="354544"/>
              <a:chOff x="3233255" y="3804807"/>
              <a:chExt cx="311814" cy="498560"/>
            </a:xfrm>
          </p:grpSpPr>
          <p:grpSp>
            <p:nvGrpSpPr>
              <p:cNvPr id="1257" name="Gruppieren 1256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1267" name="Gerader Verbinder 1266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8" name="Gerader Verbinder 1267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9" name="Gerader Verbinder 1268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0" name="Gerader Verbinder 1269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8" name="Gruppieren 1257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1262" name="Gerader Verbinder 1261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3" name="Gerader Verbinder 1262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4" name="Gerader Verbinder 1263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5" name="Gerader Verbinder 1264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6" name="Rechteck 1265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259" name="Gruppieren 1258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1260" name="Rechteck 1259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61" name="Ellipse 1260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271" name="Gruppieren 1270"/>
            <p:cNvGrpSpPr/>
            <p:nvPr/>
          </p:nvGrpSpPr>
          <p:grpSpPr>
            <a:xfrm>
              <a:off x="4550018" y="3282205"/>
              <a:ext cx="190216" cy="354544"/>
              <a:chOff x="3233255" y="3804807"/>
              <a:chExt cx="311814" cy="498560"/>
            </a:xfrm>
          </p:grpSpPr>
          <p:grpSp>
            <p:nvGrpSpPr>
              <p:cNvPr id="1272" name="Gruppieren 1271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1282" name="Gerader Verbinder 1281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3" name="Gerader Verbinder 1282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4" name="Gerader Verbinder 1283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5" name="Gerader Verbinder 1284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3" name="Gruppieren 1272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1277" name="Gerader Verbinder 1276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8" name="Gerader Verbinder 1277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9" name="Gerader Verbinder 1278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0" name="Gerader Verbinder 1279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1" name="Rechteck 1280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274" name="Gruppieren 1273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1275" name="Rechteck 1274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76" name="Ellipse 1275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286" name="Gruppieren 1285"/>
            <p:cNvGrpSpPr/>
            <p:nvPr/>
          </p:nvGrpSpPr>
          <p:grpSpPr>
            <a:xfrm>
              <a:off x="4169703" y="3168243"/>
              <a:ext cx="190216" cy="354544"/>
              <a:chOff x="3233255" y="3804807"/>
              <a:chExt cx="311814" cy="498560"/>
            </a:xfrm>
          </p:grpSpPr>
          <p:grpSp>
            <p:nvGrpSpPr>
              <p:cNvPr id="1287" name="Gruppieren 1286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1297" name="Gerader Verbinder 1296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Gerader Verbinder 1297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9" name="Gerader Verbinder 1298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Gerader Verbinder 1299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8" name="Gruppieren 1287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1292" name="Gerader Verbinder 1291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3" name="Gerader Verbinder 1292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Gerader Verbinder 1293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5" name="Gerader Verbinder 1294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6" name="Rechteck 1295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289" name="Gruppieren 1288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1290" name="Rechteck 1289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91" name="Ellipse 1290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301" name="Gruppieren 1300"/>
            <p:cNvGrpSpPr/>
            <p:nvPr/>
          </p:nvGrpSpPr>
          <p:grpSpPr>
            <a:xfrm rot="20700526">
              <a:off x="5043943" y="3040524"/>
              <a:ext cx="87854" cy="45719"/>
              <a:chOff x="3419872" y="3251267"/>
              <a:chExt cx="144016" cy="33717"/>
            </a:xfrm>
          </p:grpSpPr>
          <p:cxnSp>
            <p:nvCxnSpPr>
              <p:cNvPr id="1302" name="Gerader Verbinder 1301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3" name="Gerader Verbinder 1302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04" name="Grafik 130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5806" y="3482574"/>
              <a:ext cx="266833" cy="303385"/>
            </a:xfrm>
            <a:prstGeom prst="rect">
              <a:avLst/>
            </a:prstGeom>
          </p:spPr>
        </p:pic>
        <p:grpSp>
          <p:nvGrpSpPr>
            <p:cNvPr id="1305" name="Gruppieren 1304"/>
            <p:cNvGrpSpPr/>
            <p:nvPr/>
          </p:nvGrpSpPr>
          <p:grpSpPr>
            <a:xfrm>
              <a:off x="4489140" y="3070561"/>
              <a:ext cx="131781" cy="153622"/>
              <a:chOff x="3923928" y="3068960"/>
              <a:chExt cx="216024" cy="216024"/>
            </a:xfrm>
          </p:grpSpPr>
          <p:cxnSp>
            <p:nvCxnSpPr>
              <p:cNvPr id="1306" name="Gerader Verbinder 1305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7" name="Gerader Verbinder 1306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8" name="Gerader Verbinder 1307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9" name="Gerader Verbinder 1308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0" name="Gruppieren 1309"/>
            <p:cNvGrpSpPr/>
            <p:nvPr/>
          </p:nvGrpSpPr>
          <p:grpSpPr>
            <a:xfrm>
              <a:off x="4419999" y="3779434"/>
              <a:ext cx="131781" cy="153622"/>
              <a:chOff x="3923928" y="3068960"/>
              <a:chExt cx="216024" cy="216024"/>
            </a:xfrm>
          </p:grpSpPr>
          <p:cxnSp>
            <p:nvCxnSpPr>
              <p:cNvPr id="1311" name="Gerader Verbinder 1310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2" name="Gerader Verbinder 1311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Gerader Verbinder 1312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Gerader Verbinder 1313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5" name="Gruppieren 1314"/>
            <p:cNvGrpSpPr/>
            <p:nvPr/>
          </p:nvGrpSpPr>
          <p:grpSpPr>
            <a:xfrm>
              <a:off x="4417132" y="3811328"/>
              <a:ext cx="175708" cy="75185"/>
              <a:chOff x="3419872" y="3251267"/>
              <a:chExt cx="144016" cy="33717"/>
            </a:xfrm>
          </p:grpSpPr>
          <p:cxnSp>
            <p:nvCxnSpPr>
              <p:cNvPr id="1316" name="Gerader Verbinder 1315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7" name="Gerader Verbinder 1316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8" name="Gruppieren 1317"/>
            <p:cNvGrpSpPr/>
            <p:nvPr/>
          </p:nvGrpSpPr>
          <p:grpSpPr>
            <a:xfrm>
              <a:off x="5240691" y="3070561"/>
              <a:ext cx="131781" cy="153622"/>
              <a:chOff x="3923928" y="3068960"/>
              <a:chExt cx="216024" cy="216024"/>
            </a:xfrm>
          </p:grpSpPr>
          <p:cxnSp>
            <p:nvCxnSpPr>
              <p:cNvPr id="1319" name="Gerader Verbinder 1318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0" name="Gerader Verbinder 1319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1" name="Gerader Verbinder 1320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2" name="Gerader Verbinder 1321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3" name="Gruppieren 1322"/>
            <p:cNvGrpSpPr/>
            <p:nvPr/>
          </p:nvGrpSpPr>
          <p:grpSpPr>
            <a:xfrm>
              <a:off x="5000646" y="3264863"/>
              <a:ext cx="87854" cy="45719"/>
              <a:chOff x="3419872" y="3251267"/>
              <a:chExt cx="144016" cy="33717"/>
            </a:xfrm>
          </p:grpSpPr>
          <p:cxnSp>
            <p:nvCxnSpPr>
              <p:cNvPr id="1324" name="Gerader Verbinder 1323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Gerader Verbinder 1324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6" name="Gruppieren 1325"/>
            <p:cNvGrpSpPr/>
            <p:nvPr/>
          </p:nvGrpSpPr>
          <p:grpSpPr>
            <a:xfrm>
              <a:off x="5393091" y="3222961"/>
              <a:ext cx="131781" cy="153622"/>
              <a:chOff x="3923928" y="3068960"/>
              <a:chExt cx="216024" cy="216024"/>
            </a:xfrm>
          </p:grpSpPr>
          <p:cxnSp>
            <p:nvCxnSpPr>
              <p:cNvPr id="1327" name="Gerader Verbinder 1326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Gerader Verbinder 1327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Gerader Verbinder 1328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Gerader Verbinder 1329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1" name="Gruppieren 1330"/>
            <p:cNvGrpSpPr/>
            <p:nvPr/>
          </p:nvGrpSpPr>
          <p:grpSpPr>
            <a:xfrm>
              <a:off x="4889035" y="3405268"/>
              <a:ext cx="87854" cy="45719"/>
              <a:chOff x="3419872" y="3251267"/>
              <a:chExt cx="144016" cy="33717"/>
            </a:xfrm>
          </p:grpSpPr>
          <p:cxnSp>
            <p:nvCxnSpPr>
              <p:cNvPr id="1332" name="Gerader Verbinder 1331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3" name="Gerader Verbinder 1332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4" name="Gruppieren 1333"/>
            <p:cNvGrpSpPr/>
            <p:nvPr/>
          </p:nvGrpSpPr>
          <p:grpSpPr>
            <a:xfrm>
              <a:off x="5168683" y="3811328"/>
              <a:ext cx="175708" cy="75185"/>
              <a:chOff x="3419872" y="3251267"/>
              <a:chExt cx="144016" cy="33717"/>
            </a:xfrm>
          </p:grpSpPr>
          <p:cxnSp>
            <p:nvCxnSpPr>
              <p:cNvPr id="1335" name="Gerader Verbinder 1334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6" name="Gerader Verbinder 1335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7" name="Gruppieren 1336"/>
            <p:cNvGrpSpPr/>
            <p:nvPr/>
          </p:nvGrpSpPr>
          <p:grpSpPr>
            <a:xfrm>
              <a:off x="5204687" y="3301120"/>
              <a:ext cx="131781" cy="153622"/>
              <a:chOff x="3923928" y="3068960"/>
              <a:chExt cx="216024" cy="216024"/>
            </a:xfrm>
          </p:grpSpPr>
          <p:cxnSp>
            <p:nvCxnSpPr>
              <p:cNvPr id="1338" name="Gerader Verbinder 1337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9" name="Gerader Verbinder 1338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0" name="Gerader Verbinder 1339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1" name="Gerader Verbinder 1340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2" name="Gruppieren 1341"/>
            <p:cNvGrpSpPr/>
            <p:nvPr/>
          </p:nvGrpSpPr>
          <p:grpSpPr>
            <a:xfrm>
              <a:off x="4889035" y="3405268"/>
              <a:ext cx="87854" cy="45719"/>
              <a:chOff x="3419872" y="3251267"/>
              <a:chExt cx="144016" cy="33717"/>
            </a:xfrm>
          </p:grpSpPr>
          <p:cxnSp>
            <p:nvCxnSpPr>
              <p:cNvPr id="1343" name="Gerader Verbinder 1342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4" name="Gerader Verbinder 1343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5" name="Gruppieren 1344"/>
            <p:cNvGrpSpPr/>
            <p:nvPr/>
          </p:nvGrpSpPr>
          <p:grpSpPr>
            <a:xfrm>
              <a:off x="4516584" y="3379612"/>
              <a:ext cx="210612" cy="256575"/>
              <a:chOff x="3203848" y="2852936"/>
              <a:chExt cx="216024" cy="293990"/>
            </a:xfrm>
          </p:grpSpPr>
          <p:sp>
            <p:nvSpPr>
              <p:cNvPr id="1346" name="Rechteck 1345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7" name="Ellipse 1346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348" name="Grafik 13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18618" y="2807573"/>
              <a:ext cx="189755" cy="215748"/>
            </a:xfrm>
            <a:prstGeom prst="rect">
              <a:avLst/>
            </a:prstGeom>
          </p:spPr>
        </p:pic>
        <p:grpSp>
          <p:nvGrpSpPr>
            <p:cNvPr id="1349" name="Gruppieren 1348"/>
            <p:cNvGrpSpPr/>
            <p:nvPr/>
          </p:nvGrpSpPr>
          <p:grpSpPr>
            <a:xfrm>
              <a:off x="5041435" y="3557668"/>
              <a:ext cx="87854" cy="45719"/>
              <a:chOff x="3419872" y="3251267"/>
              <a:chExt cx="144016" cy="33717"/>
            </a:xfrm>
          </p:grpSpPr>
          <p:cxnSp>
            <p:nvCxnSpPr>
              <p:cNvPr id="1350" name="Gerader Verbinder 1349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1" name="Gerader Verbinder 1350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2" name="Gruppieren 1351"/>
            <p:cNvGrpSpPr/>
            <p:nvPr/>
          </p:nvGrpSpPr>
          <p:grpSpPr>
            <a:xfrm>
              <a:off x="4552667" y="3097944"/>
              <a:ext cx="175708" cy="133787"/>
              <a:chOff x="2627784" y="2780928"/>
              <a:chExt cx="288032" cy="288032"/>
            </a:xfrm>
          </p:grpSpPr>
          <p:cxnSp>
            <p:nvCxnSpPr>
              <p:cNvPr id="1353" name="Gerader Verbinder 1352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4" name="Gerader Verbinder 1353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5" name="Gerader Verbinder 1354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6" name="Gerader Verbinder 1355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7" name="Rechteck 1356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358" name="Gruppieren 1357"/>
            <p:cNvGrpSpPr/>
            <p:nvPr/>
          </p:nvGrpSpPr>
          <p:grpSpPr>
            <a:xfrm rot="20700526">
              <a:off x="5196343" y="3717127"/>
              <a:ext cx="87854" cy="45719"/>
              <a:chOff x="3419872" y="3251267"/>
              <a:chExt cx="144016" cy="33717"/>
            </a:xfrm>
          </p:grpSpPr>
          <p:cxnSp>
            <p:nvCxnSpPr>
              <p:cNvPr id="1359" name="Gerader Verbinder 1358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0" name="Gerader Verbinder 1359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61" name="Grafik 13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5806" y="2958371"/>
              <a:ext cx="266833" cy="303385"/>
            </a:xfrm>
            <a:prstGeom prst="rect">
              <a:avLst/>
            </a:prstGeom>
          </p:spPr>
        </p:pic>
        <p:grpSp>
          <p:nvGrpSpPr>
            <p:cNvPr id="1362" name="Gruppieren 1361"/>
            <p:cNvGrpSpPr/>
            <p:nvPr/>
          </p:nvGrpSpPr>
          <p:grpSpPr>
            <a:xfrm>
              <a:off x="4489140" y="2546358"/>
              <a:ext cx="131781" cy="153622"/>
              <a:chOff x="3923928" y="3068960"/>
              <a:chExt cx="216024" cy="216024"/>
            </a:xfrm>
          </p:grpSpPr>
          <p:cxnSp>
            <p:nvCxnSpPr>
              <p:cNvPr id="1363" name="Gerader Verbinder 1362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4" name="Gerader Verbinder 1363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5" name="Gerader Verbinder 1364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6" name="Gerader Verbinder 1365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7" name="Gruppieren 1366"/>
            <p:cNvGrpSpPr/>
            <p:nvPr/>
          </p:nvGrpSpPr>
          <p:grpSpPr>
            <a:xfrm>
              <a:off x="4419999" y="3255231"/>
              <a:ext cx="131781" cy="153622"/>
              <a:chOff x="3923928" y="3068960"/>
              <a:chExt cx="216024" cy="216024"/>
            </a:xfrm>
          </p:grpSpPr>
          <p:cxnSp>
            <p:nvCxnSpPr>
              <p:cNvPr id="1368" name="Gerader Verbinder 1367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9" name="Gerader Verbinder 1368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0" name="Gerader Verbinder 1369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1" name="Gerader Verbinder 1370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2" name="Gruppieren 1371"/>
            <p:cNvGrpSpPr/>
            <p:nvPr/>
          </p:nvGrpSpPr>
          <p:grpSpPr>
            <a:xfrm>
              <a:off x="4417132" y="3287125"/>
              <a:ext cx="175708" cy="75185"/>
              <a:chOff x="3419872" y="3251267"/>
              <a:chExt cx="144016" cy="33717"/>
            </a:xfrm>
          </p:grpSpPr>
          <p:cxnSp>
            <p:nvCxnSpPr>
              <p:cNvPr id="1373" name="Gerader Verbinder 1372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4" name="Gerader Verbinder 1373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5" name="Gruppieren 1374"/>
            <p:cNvGrpSpPr/>
            <p:nvPr/>
          </p:nvGrpSpPr>
          <p:grpSpPr>
            <a:xfrm>
              <a:off x="5240691" y="2546358"/>
              <a:ext cx="131781" cy="153622"/>
              <a:chOff x="3923928" y="3068960"/>
              <a:chExt cx="216024" cy="216024"/>
            </a:xfrm>
          </p:grpSpPr>
          <p:cxnSp>
            <p:nvCxnSpPr>
              <p:cNvPr id="1376" name="Gerader Verbinder 1375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7" name="Gerader Verbinder 1376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8" name="Gerader Verbinder 1377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9" name="Gerader Verbinder 1378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0" name="Gruppieren 1379"/>
            <p:cNvGrpSpPr/>
            <p:nvPr/>
          </p:nvGrpSpPr>
          <p:grpSpPr>
            <a:xfrm>
              <a:off x="5000646" y="2740660"/>
              <a:ext cx="87854" cy="45719"/>
              <a:chOff x="3419872" y="3251267"/>
              <a:chExt cx="144016" cy="33717"/>
            </a:xfrm>
          </p:grpSpPr>
          <p:cxnSp>
            <p:nvCxnSpPr>
              <p:cNvPr id="1381" name="Gerader Verbinder 1380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2" name="Gerader Verbinder 1381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3" name="Gruppieren 1382"/>
            <p:cNvGrpSpPr/>
            <p:nvPr/>
          </p:nvGrpSpPr>
          <p:grpSpPr>
            <a:xfrm>
              <a:off x="5393091" y="2698758"/>
              <a:ext cx="131781" cy="153622"/>
              <a:chOff x="3923928" y="3068960"/>
              <a:chExt cx="216024" cy="216024"/>
            </a:xfrm>
          </p:grpSpPr>
          <p:cxnSp>
            <p:nvCxnSpPr>
              <p:cNvPr id="1384" name="Gerader Verbinder 1383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Gerader Verbinder 1384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Gerader Verbinder 1385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7" name="Gerader Verbinder 1386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8" name="Gruppieren 1387"/>
            <p:cNvGrpSpPr/>
            <p:nvPr/>
          </p:nvGrpSpPr>
          <p:grpSpPr>
            <a:xfrm>
              <a:off x="4889035" y="2881065"/>
              <a:ext cx="87854" cy="45719"/>
              <a:chOff x="3419872" y="3251267"/>
              <a:chExt cx="144016" cy="33717"/>
            </a:xfrm>
          </p:grpSpPr>
          <p:cxnSp>
            <p:nvCxnSpPr>
              <p:cNvPr id="1389" name="Gerader Verbinder 1388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Gerader Verbinder 1389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1" name="Gruppieren 1390"/>
            <p:cNvGrpSpPr/>
            <p:nvPr/>
          </p:nvGrpSpPr>
          <p:grpSpPr>
            <a:xfrm>
              <a:off x="5168683" y="3287125"/>
              <a:ext cx="175708" cy="75185"/>
              <a:chOff x="3419872" y="3251267"/>
              <a:chExt cx="144016" cy="33717"/>
            </a:xfrm>
          </p:grpSpPr>
          <p:cxnSp>
            <p:nvCxnSpPr>
              <p:cNvPr id="1392" name="Gerader Verbinder 1391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3" name="Gerader Verbinder 1392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4" name="Gruppieren 1393"/>
            <p:cNvGrpSpPr/>
            <p:nvPr/>
          </p:nvGrpSpPr>
          <p:grpSpPr>
            <a:xfrm>
              <a:off x="5204687" y="2776917"/>
              <a:ext cx="131781" cy="153622"/>
              <a:chOff x="3923928" y="3068960"/>
              <a:chExt cx="216024" cy="216024"/>
            </a:xfrm>
          </p:grpSpPr>
          <p:cxnSp>
            <p:nvCxnSpPr>
              <p:cNvPr id="1395" name="Gerader Verbinder 1394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6" name="Gerader Verbinder 1395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7" name="Gerader Verbinder 1396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8" name="Gerader Verbinder 1397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9" name="Gruppieren 1398"/>
            <p:cNvGrpSpPr/>
            <p:nvPr/>
          </p:nvGrpSpPr>
          <p:grpSpPr>
            <a:xfrm>
              <a:off x="4889035" y="2881065"/>
              <a:ext cx="87854" cy="45719"/>
              <a:chOff x="3419872" y="3251267"/>
              <a:chExt cx="144016" cy="33717"/>
            </a:xfrm>
          </p:grpSpPr>
          <p:cxnSp>
            <p:nvCxnSpPr>
              <p:cNvPr id="1400" name="Gerader Verbinder 1399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1" name="Gerader Verbinder 1400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2" name="Gruppieren 1401"/>
            <p:cNvGrpSpPr/>
            <p:nvPr/>
          </p:nvGrpSpPr>
          <p:grpSpPr>
            <a:xfrm>
              <a:off x="4516584" y="2855409"/>
              <a:ext cx="210612" cy="256575"/>
              <a:chOff x="3203848" y="2852936"/>
              <a:chExt cx="216024" cy="293990"/>
            </a:xfrm>
          </p:grpSpPr>
          <p:sp>
            <p:nvSpPr>
              <p:cNvPr id="1403" name="Rechteck 1402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04" name="Ellipse 1403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05" name="Grafik 140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18618" y="2283370"/>
              <a:ext cx="189755" cy="215748"/>
            </a:xfrm>
            <a:prstGeom prst="rect">
              <a:avLst/>
            </a:prstGeom>
          </p:spPr>
        </p:pic>
        <p:grpSp>
          <p:nvGrpSpPr>
            <p:cNvPr id="1406" name="Gruppieren 1405"/>
            <p:cNvGrpSpPr/>
            <p:nvPr/>
          </p:nvGrpSpPr>
          <p:grpSpPr>
            <a:xfrm>
              <a:off x="5041435" y="3033465"/>
              <a:ext cx="87854" cy="45719"/>
              <a:chOff x="3419872" y="3251267"/>
              <a:chExt cx="144016" cy="33717"/>
            </a:xfrm>
          </p:grpSpPr>
          <p:cxnSp>
            <p:nvCxnSpPr>
              <p:cNvPr id="1407" name="Gerader Verbinder 140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8" name="Gerader Verbinder 140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9" name="Gruppieren 1408"/>
            <p:cNvGrpSpPr/>
            <p:nvPr/>
          </p:nvGrpSpPr>
          <p:grpSpPr>
            <a:xfrm>
              <a:off x="4552667" y="2573741"/>
              <a:ext cx="175708" cy="133787"/>
              <a:chOff x="2627784" y="2780928"/>
              <a:chExt cx="288032" cy="288032"/>
            </a:xfrm>
          </p:grpSpPr>
          <p:cxnSp>
            <p:nvCxnSpPr>
              <p:cNvPr id="1410" name="Gerader Verbinder 140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1" name="Gerader Verbinder 141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2" name="Gerader Verbinder 141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3" name="Gerader Verbinder 141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4" name="Rechteck 141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15" name="Gruppieren 1414"/>
            <p:cNvGrpSpPr/>
            <p:nvPr/>
          </p:nvGrpSpPr>
          <p:grpSpPr>
            <a:xfrm rot="20700526">
              <a:off x="5196343" y="3192924"/>
              <a:ext cx="87854" cy="45719"/>
              <a:chOff x="3419872" y="3251267"/>
              <a:chExt cx="144016" cy="33717"/>
            </a:xfrm>
          </p:grpSpPr>
          <p:cxnSp>
            <p:nvCxnSpPr>
              <p:cNvPr id="1416" name="Gerader Verbinder 1415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7" name="Gerader Verbinder 1416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18" name="Grafik 14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4570" y="3122534"/>
              <a:ext cx="266833" cy="303385"/>
            </a:xfrm>
            <a:prstGeom prst="rect">
              <a:avLst/>
            </a:prstGeom>
          </p:spPr>
        </p:pic>
        <p:grpSp>
          <p:nvGrpSpPr>
            <p:cNvPr id="1419" name="Gruppieren 1418"/>
            <p:cNvGrpSpPr/>
            <p:nvPr/>
          </p:nvGrpSpPr>
          <p:grpSpPr>
            <a:xfrm>
              <a:off x="3707904" y="2710521"/>
              <a:ext cx="131781" cy="153622"/>
              <a:chOff x="3923928" y="3068960"/>
              <a:chExt cx="216024" cy="216024"/>
            </a:xfrm>
          </p:grpSpPr>
          <p:cxnSp>
            <p:nvCxnSpPr>
              <p:cNvPr id="1420" name="Gerader Verbinder 1419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1" name="Gerader Verbinder 1420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2" name="Gerader Verbinder 1421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3" name="Gerader Verbinder 1422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4" name="Gruppieren 1423"/>
            <p:cNvGrpSpPr/>
            <p:nvPr/>
          </p:nvGrpSpPr>
          <p:grpSpPr>
            <a:xfrm>
              <a:off x="3638763" y="3419394"/>
              <a:ext cx="131781" cy="153622"/>
              <a:chOff x="3923928" y="3068960"/>
              <a:chExt cx="216024" cy="216024"/>
            </a:xfrm>
          </p:grpSpPr>
          <p:cxnSp>
            <p:nvCxnSpPr>
              <p:cNvPr id="1425" name="Gerader Verbinder 1424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6" name="Gerader Verbinder 1425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7" name="Gerader Verbinder 1426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8" name="Gerader Verbinder 1427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9" name="Gruppieren 1428"/>
            <p:cNvGrpSpPr/>
            <p:nvPr/>
          </p:nvGrpSpPr>
          <p:grpSpPr>
            <a:xfrm>
              <a:off x="3635896" y="3451288"/>
              <a:ext cx="175708" cy="75185"/>
              <a:chOff x="3419872" y="3251267"/>
              <a:chExt cx="144016" cy="33717"/>
            </a:xfrm>
          </p:grpSpPr>
          <p:cxnSp>
            <p:nvCxnSpPr>
              <p:cNvPr id="1430" name="Gerader Verbinder 1429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1" name="Gerader Verbinder 1430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2" name="Gruppieren 1431"/>
            <p:cNvGrpSpPr/>
            <p:nvPr/>
          </p:nvGrpSpPr>
          <p:grpSpPr>
            <a:xfrm>
              <a:off x="4459455" y="2710521"/>
              <a:ext cx="131781" cy="153622"/>
              <a:chOff x="3923928" y="3068960"/>
              <a:chExt cx="216024" cy="216024"/>
            </a:xfrm>
          </p:grpSpPr>
          <p:cxnSp>
            <p:nvCxnSpPr>
              <p:cNvPr id="1433" name="Gerader Verbinder 1432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4" name="Gerader Verbinder 1433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5" name="Gerader Verbinder 1434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6" name="Gerader Verbinder 1435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7" name="Gruppieren 1436"/>
            <p:cNvGrpSpPr/>
            <p:nvPr/>
          </p:nvGrpSpPr>
          <p:grpSpPr>
            <a:xfrm>
              <a:off x="4219410" y="2904823"/>
              <a:ext cx="87854" cy="45719"/>
              <a:chOff x="3419872" y="3251267"/>
              <a:chExt cx="144016" cy="33717"/>
            </a:xfrm>
          </p:grpSpPr>
          <p:cxnSp>
            <p:nvCxnSpPr>
              <p:cNvPr id="1438" name="Gerader Verbinder 1437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9" name="Gerader Verbinder 1438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0" name="Gruppieren 1439"/>
            <p:cNvGrpSpPr/>
            <p:nvPr/>
          </p:nvGrpSpPr>
          <p:grpSpPr>
            <a:xfrm>
              <a:off x="4611855" y="2862921"/>
              <a:ext cx="131781" cy="153622"/>
              <a:chOff x="3923928" y="3068960"/>
              <a:chExt cx="216024" cy="216024"/>
            </a:xfrm>
          </p:grpSpPr>
          <p:cxnSp>
            <p:nvCxnSpPr>
              <p:cNvPr id="1441" name="Gerader Verbinder 1440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2" name="Gerader Verbinder 1441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Gerader Verbinder 1442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4" name="Gerader Verbinder 1443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5" name="Gruppieren 1444"/>
            <p:cNvGrpSpPr/>
            <p:nvPr/>
          </p:nvGrpSpPr>
          <p:grpSpPr>
            <a:xfrm>
              <a:off x="4107799" y="3045228"/>
              <a:ext cx="87854" cy="45719"/>
              <a:chOff x="3419872" y="3251267"/>
              <a:chExt cx="144016" cy="33717"/>
            </a:xfrm>
          </p:grpSpPr>
          <p:cxnSp>
            <p:nvCxnSpPr>
              <p:cNvPr id="1446" name="Gerader Verbinder 1445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Gerader Verbinder 1446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8" name="Gruppieren 1447"/>
            <p:cNvGrpSpPr/>
            <p:nvPr/>
          </p:nvGrpSpPr>
          <p:grpSpPr>
            <a:xfrm>
              <a:off x="4387447" y="3451288"/>
              <a:ext cx="175708" cy="75185"/>
              <a:chOff x="3419872" y="3251267"/>
              <a:chExt cx="144016" cy="33717"/>
            </a:xfrm>
          </p:grpSpPr>
          <p:cxnSp>
            <p:nvCxnSpPr>
              <p:cNvPr id="1449" name="Gerader Verbinder 1448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Gerader Verbinder 1449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1" name="Gruppieren 1450"/>
            <p:cNvGrpSpPr/>
            <p:nvPr/>
          </p:nvGrpSpPr>
          <p:grpSpPr>
            <a:xfrm>
              <a:off x="4423451" y="2941080"/>
              <a:ext cx="131781" cy="153622"/>
              <a:chOff x="3923928" y="3068960"/>
              <a:chExt cx="216024" cy="216024"/>
            </a:xfrm>
          </p:grpSpPr>
          <p:cxnSp>
            <p:nvCxnSpPr>
              <p:cNvPr id="1452" name="Gerader Verbinder 1451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3" name="Gerader Verbinder 1452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4" name="Gerader Verbinder 1453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5" name="Gerader Verbinder 1454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6" name="Gruppieren 1455"/>
            <p:cNvGrpSpPr/>
            <p:nvPr/>
          </p:nvGrpSpPr>
          <p:grpSpPr>
            <a:xfrm>
              <a:off x="4107799" y="3045228"/>
              <a:ext cx="87854" cy="45719"/>
              <a:chOff x="3419872" y="3251267"/>
              <a:chExt cx="144016" cy="33717"/>
            </a:xfrm>
          </p:grpSpPr>
          <p:cxnSp>
            <p:nvCxnSpPr>
              <p:cNvPr id="1457" name="Gerader Verbinder 145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8" name="Gerader Verbinder 145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9" name="Gruppieren 1458"/>
            <p:cNvGrpSpPr/>
            <p:nvPr/>
          </p:nvGrpSpPr>
          <p:grpSpPr>
            <a:xfrm>
              <a:off x="3735348" y="3019572"/>
              <a:ext cx="210612" cy="256575"/>
              <a:chOff x="3203848" y="2852936"/>
              <a:chExt cx="216024" cy="293990"/>
            </a:xfrm>
          </p:grpSpPr>
          <p:sp>
            <p:nvSpPr>
              <p:cNvPr id="1460" name="Rechteck 1459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61" name="Ellipse 1460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62" name="Grafik 146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7382" y="2447533"/>
              <a:ext cx="189755" cy="215748"/>
            </a:xfrm>
            <a:prstGeom prst="rect">
              <a:avLst/>
            </a:prstGeom>
          </p:spPr>
        </p:pic>
        <p:grpSp>
          <p:nvGrpSpPr>
            <p:cNvPr id="1463" name="Gruppieren 1462"/>
            <p:cNvGrpSpPr/>
            <p:nvPr/>
          </p:nvGrpSpPr>
          <p:grpSpPr>
            <a:xfrm>
              <a:off x="4260199" y="3197628"/>
              <a:ext cx="87854" cy="45719"/>
              <a:chOff x="3419872" y="3251267"/>
              <a:chExt cx="144016" cy="33717"/>
            </a:xfrm>
          </p:grpSpPr>
          <p:cxnSp>
            <p:nvCxnSpPr>
              <p:cNvPr id="1464" name="Gerader Verbinder 1463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5" name="Gerader Verbinder 1464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6" name="Gruppieren 1465"/>
            <p:cNvGrpSpPr/>
            <p:nvPr/>
          </p:nvGrpSpPr>
          <p:grpSpPr>
            <a:xfrm>
              <a:off x="3771431" y="2737904"/>
              <a:ext cx="175708" cy="133787"/>
              <a:chOff x="2627784" y="2780928"/>
              <a:chExt cx="288032" cy="288032"/>
            </a:xfrm>
          </p:grpSpPr>
          <p:cxnSp>
            <p:nvCxnSpPr>
              <p:cNvPr id="1467" name="Gerader Verbinder 1466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8" name="Gerader Verbinder 1467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9" name="Gerader Verbinder 1468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0" name="Gerader Verbinder 1469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1" name="Rechteck 1470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72" name="Gruppieren 1471"/>
            <p:cNvGrpSpPr/>
            <p:nvPr/>
          </p:nvGrpSpPr>
          <p:grpSpPr>
            <a:xfrm rot="20700526">
              <a:off x="4415107" y="3357087"/>
              <a:ext cx="87854" cy="45719"/>
              <a:chOff x="3419872" y="3251267"/>
              <a:chExt cx="144016" cy="33717"/>
            </a:xfrm>
          </p:grpSpPr>
          <p:cxnSp>
            <p:nvCxnSpPr>
              <p:cNvPr id="1473" name="Gerader Verbinder 1472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4" name="Gerader Verbinder 1473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75" name="Grafik 147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0634" y="3698598"/>
              <a:ext cx="266833" cy="303385"/>
            </a:xfrm>
            <a:prstGeom prst="rect">
              <a:avLst/>
            </a:prstGeom>
          </p:spPr>
        </p:pic>
        <p:grpSp>
          <p:nvGrpSpPr>
            <p:cNvPr id="1476" name="Gruppieren 1475"/>
            <p:cNvGrpSpPr/>
            <p:nvPr/>
          </p:nvGrpSpPr>
          <p:grpSpPr>
            <a:xfrm>
              <a:off x="4283968" y="3286585"/>
              <a:ext cx="131781" cy="153622"/>
              <a:chOff x="3923928" y="3068960"/>
              <a:chExt cx="216024" cy="216024"/>
            </a:xfrm>
          </p:grpSpPr>
          <p:cxnSp>
            <p:nvCxnSpPr>
              <p:cNvPr id="1477" name="Gerader Verbinder 1476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8" name="Gerader Verbinder 1477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9" name="Gerader Verbinder 1478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0" name="Gerader Verbinder 1479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1" name="Gruppieren 1480"/>
            <p:cNvGrpSpPr/>
            <p:nvPr/>
          </p:nvGrpSpPr>
          <p:grpSpPr>
            <a:xfrm>
              <a:off x="4214827" y="3995458"/>
              <a:ext cx="131781" cy="153622"/>
              <a:chOff x="3923928" y="3068960"/>
              <a:chExt cx="216024" cy="216024"/>
            </a:xfrm>
          </p:grpSpPr>
          <p:cxnSp>
            <p:nvCxnSpPr>
              <p:cNvPr id="1482" name="Gerader Verbinder 1481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3" name="Gerader Verbinder 1482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4" name="Gerader Verbinder 1483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5" name="Gerader Verbinder 1484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6" name="Gruppieren 1485"/>
            <p:cNvGrpSpPr/>
            <p:nvPr/>
          </p:nvGrpSpPr>
          <p:grpSpPr>
            <a:xfrm>
              <a:off x="4211960" y="4027352"/>
              <a:ext cx="175708" cy="75185"/>
              <a:chOff x="3419872" y="3251267"/>
              <a:chExt cx="144016" cy="33717"/>
            </a:xfrm>
          </p:grpSpPr>
          <p:cxnSp>
            <p:nvCxnSpPr>
              <p:cNvPr id="1487" name="Gerader Verbinder 148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8" name="Gerader Verbinder 148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9" name="Gruppieren 1488"/>
            <p:cNvGrpSpPr/>
            <p:nvPr/>
          </p:nvGrpSpPr>
          <p:grpSpPr>
            <a:xfrm>
              <a:off x="5035519" y="3286585"/>
              <a:ext cx="131781" cy="153622"/>
              <a:chOff x="3923928" y="3068960"/>
              <a:chExt cx="216024" cy="216024"/>
            </a:xfrm>
          </p:grpSpPr>
          <p:cxnSp>
            <p:nvCxnSpPr>
              <p:cNvPr id="1490" name="Gerader Verbinder 1489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1" name="Gerader Verbinder 1490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2" name="Gerader Verbinder 1491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3" name="Gerader Verbinder 1492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4" name="Gruppieren 1493"/>
            <p:cNvGrpSpPr/>
            <p:nvPr/>
          </p:nvGrpSpPr>
          <p:grpSpPr>
            <a:xfrm>
              <a:off x="4795474" y="3480887"/>
              <a:ext cx="87854" cy="45719"/>
              <a:chOff x="3419872" y="3251267"/>
              <a:chExt cx="144016" cy="33717"/>
            </a:xfrm>
          </p:grpSpPr>
          <p:cxnSp>
            <p:nvCxnSpPr>
              <p:cNvPr id="1495" name="Gerader Verbinder 1494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6" name="Gerader Verbinder 1495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7" name="Gruppieren 1496"/>
            <p:cNvGrpSpPr/>
            <p:nvPr/>
          </p:nvGrpSpPr>
          <p:grpSpPr>
            <a:xfrm>
              <a:off x="5187919" y="3438985"/>
              <a:ext cx="131781" cy="153622"/>
              <a:chOff x="3923928" y="3068960"/>
              <a:chExt cx="216024" cy="216024"/>
            </a:xfrm>
          </p:grpSpPr>
          <p:cxnSp>
            <p:nvCxnSpPr>
              <p:cNvPr id="1498" name="Gerader Verbinder 1497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Gerader Verbinder 1498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Gerader Verbinder 1499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Gerader Verbinder 1500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2" name="Gruppieren 1501"/>
            <p:cNvGrpSpPr/>
            <p:nvPr/>
          </p:nvGrpSpPr>
          <p:grpSpPr>
            <a:xfrm>
              <a:off x="4683863" y="3621292"/>
              <a:ext cx="87854" cy="45719"/>
              <a:chOff x="3419872" y="3251267"/>
              <a:chExt cx="144016" cy="33717"/>
            </a:xfrm>
          </p:grpSpPr>
          <p:cxnSp>
            <p:nvCxnSpPr>
              <p:cNvPr id="1503" name="Gerader Verbinder 1502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Gerader Verbinder 1503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5" name="Gruppieren 1504"/>
            <p:cNvGrpSpPr/>
            <p:nvPr/>
          </p:nvGrpSpPr>
          <p:grpSpPr>
            <a:xfrm>
              <a:off x="4963511" y="4027352"/>
              <a:ext cx="175708" cy="75185"/>
              <a:chOff x="3419872" y="3251267"/>
              <a:chExt cx="144016" cy="33717"/>
            </a:xfrm>
          </p:grpSpPr>
          <p:cxnSp>
            <p:nvCxnSpPr>
              <p:cNvPr id="1506" name="Gerader Verbinder 1505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7" name="Gerader Verbinder 1506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8" name="Gruppieren 1507"/>
            <p:cNvGrpSpPr/>
            <p:nvPr/>
          </p:nvGrpSpPr>
          <p:grpSpPr>
            <a:xfrm>
              <a:off x="4999515" y="3517144"/>
              <a:ext cx="131781" cy="153622"/>
              <a:chOff x="3923928" y="3068960"/>
              <a:chExt cx="216024" cy="216024"/>
            </a:xfrm>
          </p:grpSpPr>
          <p:cxnSp>
            <p:nvCxnSpPr>
              <p:cNvPr id="1509" name="Gerader Verbinder 1508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0" name="Gerader Verbinder 1509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1" name="Gerader Verbinder 1510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2" name="Gerader Verbinder 1511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3" name="Gruppieren 1512"/>
            <p:cNvGrpSpPr/>
            <p:nvPr/>
          </p:nvGrpSpPr>
          <p:grpSpPr>
            <a:xfrm>
              <a:off x="4683863" y="3621292"/>
              <a:ext cx="87854" cy="45719"/>
              <a:chOff x="3419872" y="3251267"/>
              <a:chExt cx="144016" cy="33717"/>
            </a:xfrm>
          </p:grpSpPr>
          <p:cxnSp>
            <p:nvCxnSpPr>
              <p:cNvPr id="1514" name="Gerader Verbinder 1513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5" name="Gerader Verbinder 1514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6" name="Gruppieren 1515"/>
            <p:cNvGrpSpPr/>
            <p:nvPr/>
          </p:nvGrpSpPr>
          <p:grpSpPr>
            <a:xfrm>
              <a:off x="4311412" y="3595636"/>
              <a:ext cx="210612" cy="256575"/>
              <a:chOff x="3203848" y="2852936"/>
              <a:chExt cx="216024" cy="293990"/>
            </a:xfrm>
          </p:grpSpPr>
          <p:sp>
            <p:nvSpPr>
              <p:cNvPr id="1517" name="Rechteck 1516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8" name="Ellipse 1517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519" name="Grafik 15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3446" y="3023597"/>
              <a:ext cx="189755" cy="215748"/>
            </a:xfrm>
            <a:prstGeom prst="rect">
              <a:avLst/>
            </a:prstGeom>
          </p:spPr>
        </p:pic>
        <p:grpSp>
          <p:nvGrpSpPr>
            <p:cNvPr id="1520" name="Gruppieren 1519"/>
            <p:cNvGrpSpPr/>
            <p:nvPr/>
          </p:nvGrpSpPr>
          <p:grpSpPr>
            <a:xfrm>
              <a:off x="4836263" y="3773692"/>
              <a:ext cx="87854" cy="45719"/>
              <a:chOff x="3419872" y="3251267"/>
              <a:chExt cx="144016" cy="33717"/>
            </a:xfrm>
          </p:grpSpPr>
          <p:cxnSp>
            <p:nvCxnSpPr>
              <p:cNvPr id="1521" name="Gerader Verbinder 1520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2" name="Gerader Verbinder 1521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3" name="Gruppieren 1522"/>
            <p:cNvGrpSpPr/>
            <p:nvPr/>
          </p:nvGrpSpPr>
          <p:grpSpPr>
            <a:xfrm>
              <a:off x="4347495" y="3313968"/>
              <a:ext cx="175708" cy="133787"/>
              <a:chOff x="2627784" y="2780928"/>
              <a:chExt cx="288032" cy="288032"/>
            </a:xfrm>
          </p:grpSpPr>
          <p:cxnSp>
            <p:nvCxnSpPr>
              <p:cNvPr id="1524" name="Gerader Verbinder 1523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5" name="Gerader Verbinder 1524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6" name="Gerader Verbinder 1525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7" name="Gerader Verbinder 1526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8" name="Rechteck 1527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29" name="Gruppieren 1528"/>
            <p:cNvGrpSpPr/>
            <p:nvPr/>
          </p:nvGrpSpPr>
          <p:grpSpPr>
            <a:xfrm rot="20700526">
              <a:off x="4991171" y="3933151"/>
              <a:ext cx="87854" cy="45719"/>
              <a:chOff x="3419872" y="3251267"/>
              <a:chExt cx="144016" cy="33717"/>
            </a:xfrm>
          </p:grpSpPr>
          <p:cxnSp>
            <p:nvCxnSpPr>
              <p:cNvPr id="1530" name="Gerader Verbinder 1529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1" name="Gerader Verbinder 1530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32" name="Grafik 15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8206" y="3110771"/>
              <a:ext cx="266833" cy="303385"/>
            </a:xfrm>
            <a:prstGeom prst="rect">
              <a:avLst/>
            </a:prstGeom>
          </p:spPr>
        </p:pic>
        <p:grpSp>
          <p:nvGrpSpPr>
            <p:cNvPr id="1533" name="Gruppieren 1532"/>
            <p:cNvGrpSpPr/>
            <p:nvPr/>
          </p:nvGrpSpPr>
          <p:grpSpPr>
            <a:xfrm>
              <a:off x="4641540" y="2698758"/>
              <a:ext cx="131781" cy="153622"/>
              <a:chOff x="3923928" y="3068960"/>
              <a:chExt cx="216024" cy="216024"/>
            </a:xfrm>
          </p:grpSpPr>
          <p:cxnSp>
            <p:nvCxnSpPr>
              <p:cNvPr id="1534" name="Gerader Verbinder 1533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5" name="Gerader Verbinder 1534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6" name="Gerader Verbinder 1535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7" name="Gerader Verbinder 1536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8" name="Gruppieren 1537"/>
            <p:cNvGrpSpPr/>
            <p:nvPr/>
          </p:nvGrpSpPr>
          <p:grpSpPr>
            <a:xfrm>
              <a:off x="4572399" y="3407631"/>
              <a:ext cx="131781" cy="153622"/>
              <a:chOff x="3923928" y="3068960"/>
              <a:chExt cx="216024" cy="216024"/>
            </a:xfrm>
          </p:grpSpPr>
          <p:cxnSp>
            <p:nvCxnSpPr>
              <p:cNvPr id="1539" name="Gerader Verbinder 1538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0" name="Gerader Verbinder 1539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1" name="Gerader Verbinder 1540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2" name="Gerader Verbinder 1541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3" name="Gruppieren 1542"/>
            <p:cNvGrpSpPr/>
            <p:nvPr/>
          </p:nvGrpSpPr>
          <p:grpSpPr>
            <a:xfrm>
              <a:off x="4569532" y="3439525"/>
              <a:ext cx="175708" cy="75185"/>
              <a:chOff x="3419872" y="3251267"/>
              <a:chExt cx="144016" cy="33717"/>
            </a:xfrm>
          </p:grpSpPr>
          <p:cxnSp>
            <p:nvCxnSpPr>
              <p:cNvPr id="1544" name="Gerader Verbinder 1543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5" name="Gerader Verbinder 1544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6" name="Gruppieren 1545"/>
            <p:cNvGrpSpPr/>
            <p:nvPr/>
          </p:nvGrpSpPr>
          <p:grpSpPr>
            <a:xfrm>
              <a:off x="5393091" y="2698758"/>
              <a:ext cx="131781" cy="153622"/>
              <a:chOff x="3923928" y="3068960"/>
              <a:chExt cx="216024" cy="216024"/>
            </a:xfrm>
          </p:grpSpPr>
          <p:cxnSp>
            <p:nvCxnSpPr>
              <p:cNvPr id="1547" name="Gerader Verbinder 1546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8" name="Gerader Verbinder 1547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9" name="Gerader Verbinder 1548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0" name="Gerader Verbinder 1549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1" name="Gruppieren 1550"/>
            <p:cNvGrpSpPr/>
            <p:nvPr/>
          </p:nvGrpSpPr>
          <p:grpSpPr>
            <a:xfrm>
              <a:off x="5153046" y="2893060"/>
              <a:ext cx="87854" cy="45719"/>
              <a:chOff x="3419872" y="3251267"/>
              <a:chExt cx="144016" cy="33717"/>
            </a:xfrm>
          </p:grpSpPr>
          <p:cxnSp>
            <p:nvCxnSpPr>
              <p:cNvPr id="1552" name="Gerader Verbinder 1551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3" name="Gerader Verbinder 1552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4" name="Gruppieren 1553"/>
            <p:cNvGrpSpPr/>
            <p:nvPr/>
          </p:nvGrpSpPr>
          <p:grpSpPr>
            <a:xfrm>
              <a:off x="5545491" y="2851158"/>
              <a:ext cx="131781" cy="153622"/>
              <a:chOff x="3923928" y="3068960"/>
              <a:chExt cx="216024" cy="216024"/>
            </a:xfrm>
          </p:grpSpPr>
          <p:cxnSp>
            <p:nvCxnSpPr>
              <p:cNvPr id="1555" name="Gerader Verbinder 1554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6" name="Gerader Verbinder 1555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7" name="Gerader Verbinder 1556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8" name="Gerader Verbinder 1557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9" name="Gruppieren 1558"/>
            <p:cNvGrpSpPr/>
            <p:nvPr/>
          </p:nvGrpSpPr>
          <p:grpSpPr>
            <a:xfrm>
              <a:off x="5041435" y="3033465"/>
              <a:ext cx="87854" cy="45719"/>
              <a:chOff x="3419872" y="3251267"/>
              <a:chExt cx="144016" cy="33717"/>
            </a:xfrm>
          </p:grpSpPr>
          <p:cxnSp>
            <p:nvCxnSpPr>
              <p:cNvPr id="1560" name="Gerader Verbinder 1559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1" name="Gerader Verbinder 1560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2" name="Gruppieren 1561"/>
            <p:cNvGrpSpPr/>
            <p:nvPr/>
          </p:nvGrpSpPr>
          <p:grpSpPr>
            <a:xfrm>
              <a:off x="5321083" y="3439525"/>
              <a:ext cx="175708" cy="75185"/>
              <a:chOff x="3419872" y="3251267"/>
              <a:chExt cx="144016" cy="33717"/>
            </a:xfrm>
          </p:grpSpPr>
          <p:cxnSp>
            <p:nvCxnSpPr>
              <p:cNvPr id="1563" name="Gerader Verbinder 1562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4" name="Gerader Verbinder 1563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5" name="Gruppieren 1564"/>
            <p:cNvGrpSpPr/>
            <p:nvPr/>
          </p:nvGrpSpPr>
          <p:grpSpPr>
            <a:xfrm>
              <a:off x="5357087" y="2929317"/>
              <a:ext cx="131781" cy="153622"/>
              <a:chOff x="3923928" y="3068960"/>
              <a:chExt cx="216024" cy="216024"/>
            </a:xfrm>
          </p:grpSpPr>
          <p:cxnSp>
            <p:nvCxnSpPr>
              <p:cNvPr id="1566" name="Gerader Verbinder 1565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7" name="Gerader Verbinder 1566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8" name="Gerader Verbinder 1567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9" name="Gerader Verbinder 1568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0" name="Gruppieren 1569"/>
            <p:cNvGrpSpPr/>
            <p:nvPr/>
          </p:nvGrpSpPr>
          <p:grpSpPr>
            <a:xfrm>
              <a:off x="5041435" y="3033465"/>
              <a:ext cx="87854" cy="45719"/>
              <a:chOff x="3419872" y="3251267"/>
              <a:chExt cx="144016" cy="33717"/>
            </a:xfrm>
          </p:grpSpPr>
          <p:cxnSp>
            <p:nvCxnSpPr>
              <p:cNvPr id="1571" name="Gerader Verbinder 1570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2" name="Gerader Verbinder 1571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3" name="Gruppieren 1572"/>
            <p:cNvGrpSpPr/>
            <p:nvPr/>
          </p:nvGrpSpPr>
          <p:grpSpPr>
            <a:xfrm>
              <a:off x="4668984" y="3007809"/>
              <a:ext cx="210612" cy="256575"/>
              <a:chOff x="3203848" y="2852936"/>
              <a:chExt cx="216024" cy="293990"/>
            </a:xfrm>
          </p:grpSpPr>
          <p:sp>
            <p:nvSpPr>
              <p:cNvPr id="1574" name="Rechteck 1573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75" name="Ellipse 1574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576" name="Grafik 157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71018" y="2435770"/>
              <a:ext cx="189755" cy="215748"/>
            </a:xfrm>
            <a:prstGeom prst="rect">
              <a:avLst/>
            </a:prstGeom>
          </p:spPr>
        </p:pic>
        <p:grpSp>
          <p:nvGrpSpPr>
            <p:cNvPr id="1577" name="Gruppieren 1576"/>
            <p:cNvGrpSpPr/>
            <p:nvPr/>
          </p:nvGrpSpPr>
          <p:grpSpPr>
            <a:xfrm>
              <a:off x="5193835" y="3185865"/>
              <a:ext cx="87854" cy="45719"/>
              <a:chOff x="3419872" y="3251267"/>
              <a:chExt cx="144016" cy="33717"/>
            </a:xfrm>
          </p:grpSpPr>
          <p:cxnSp>
            <p:nvCxnSpPr>
              <p:cNvPr id="1578" name="Gerader Verbinder 1577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9" name="Gerader Verbinder 1578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0" name="Gruppieren 1579"/>
            <p:cNvGrpSpPr/>
            <p:nvPr/>
          </p:nvGrpSpPr>
          <p:grpSpPr>
            <a:xfrm>
              <a:off x="4705067" y="2726141"/>
              <a:ext cx="175708" cy="133787"/>
              <a:chOff x="2627784" y="2780928"/>
              <a:chExt cx="288032" cy="288032"/>
            </a:xfrm>
          </p:grpSpPr>
          <p:cxnSp>
            <p:nvCxnSpPr>
              <p:cNvPr id="1581" name="Gerader Verbinder 1580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2" name="Gerader Verbinder 1581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3" name="Gerader Verbinder 1582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4" name="Gerader Verbinder 1583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5" name="Rechteck 1584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86" name="Gruppieren 1585"/>
            <p:cNvGrpSpPr/>
            <p:nvPr/>
          </p:nvGrpSpPr>
          <p:grpSpPr>
            <a:xfrm rot="20700526">
              <a:off x="5348743" y="3345324"/>
              <a:ext cx="87854" cy="45719"/>
              <a:chOff x="3419872" y="3251267"/>
              <a:chExt cx="144016" cy="33717"/>
            </a:xfrm>
          </p:grpSpPr>
          <p:cxnSp>
            <p:nvCxnSpPr>
              <p:cNvPr id="1587" name="Gerader Verbinder 158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8" name="Gerader Verbinder 158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9" name="Gruppieren 1588"/>
            <p:cNvGrpSpPr/>
            <p:nvPr/>
          </p:nvGrpSpPr>
          <p:grpSpPr>
            <a:xfrm>
              <a:off x="3509070" y="2201887"/>
              <a:ext cx="288032" cy="288032"/>
              <a:chOff x="2627784" y="2780928"/>
              <a:chExt cx="288032" cy="288032"/>
            </a:xfrm>
          </p:grpSpPr>
          <p:cxnSp>
            <p:nvCxnSpPr>
              <p:cNvPr id="1590" name="Gerader Verbinder 158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1" name="Gerader Verbinder 159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2" name="Gerader Verbinder 159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3" name="Gerader Verbinder 159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4" name="Rechteck 159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95" name="Gruppieren 1594"/>
            <p:cNvGrpSpPr/>
            <p:nvPr/>
          </p:nvGrpSpPr>
          <p:grpSpPr>
            <a:xfrm>
              <a:off x="3489124" y="2672226"/>
              <a:ext cx="216024" cy="144016"/>
              <a:chOff x="2411760" y="3212976"/>
              <a:chExt cx="216024" cy="144016"/>
            </a:xfrm>
          </p:grpSpPr>
          <p:cxnSp>
            <p:nvCxnSpPr>
              <p:cNvPr id="1596" name="Gerader Verbinder 1595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7" name="Gerader Verbinder 1596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8" name="Gerader Verbinder 1597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9" name="Gerader Verbinder 1598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0" name="Gruppieren 1599"/>
            <p:cNvGrpSpPr/>
            <p:nvPr/>
          </p:nvGrpSpPr>
          <p:grpSpPr>
            <a:xfrm>
              <a:off x="3761586" y="2489410"/>
              <a:ext cx="216024" cy="293990"/>
              <a:chOff x="3203848" y="2852936"/>
              <a:chExt cx="216024" cy="293990"/>
            </a:xfrm>
          </p:grpSpPr>
          <p:sp>
            <p:nvSpPr>
              <p:cNvPr id="1601" name="Rechteck 1600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02" name="Ellipse 1601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603" name="Grafik 160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9785" y="2824626"/>
              <a:ext cx="266833" cy="303385"/>
            </a:xfrm>
            <a:prstGeom prst="rect">
              <a:avLst/>
            </a:prstGeom>
          </p:spPr>
        </p:pic>
        <p:grpSp>
          <p:nvGrpSpPr>
            <p:cNvPr id="1604" name="Gruppieren 1603"/>
            <p:cNvGrpSpPr/>
            <p:nvPr/>
          </p:nvGrpSpPr>
          <p:grpSpPr>
            <a:xfrm>
              <a:off x="3445446" y="2786335"/>
              <a:ext cx="216024" cy="144016"/>
              <a:chOff x="2411760" y="3212976"/>
              <a:chExt cx="216024" cy="144016"/>
            </a:xfrm>
          </p:grpSpPr>
          <p:cxnSp>
            <p:nvCxnSpPr>
              <p:cNvPr id="1605" name="Gerader Verbinder 1604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6" name="Gerader Verbinder 1605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7" name="Gerader Verbinder 1606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8" name="Gerader Verbinder 1607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9" name="Gruppieren 1608"/>
            <p:cNvGrpSpPr/>
            <p:nvPr/>
          </p:nvGrpSpPr>
          <p:grpSpPr>
            <a:xfrm>
              <a:off x="3661470" y="2354287"/>
              <a:ext cx="288032" cy="288032"/>
              <a:chOff x="2627784" y="2780928"/>
              <a:chExt cx="288032" cy="288032"/>
            </a:xfrm>
          </p:grpSpPr>
          <p:cxnSp>
            <p:nvCxnSpPr>
              <p:cNvPr id="1610" name="Gerader Verbinder 160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1" name="Gerader Verbinder 161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2" name="Gerader Verbinder 161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3" name="Gerader Verbinder 161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4" name="Rechteck 161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15" name="Gruppieren 1614"/>
            <p:cNvGrpSpPr/>
            <p:nvPr/>
          </p:nvGrpSpPr>
          <p:grpSpPr>
            <a:xfrm>
              <a:off x="3641524" y="2824626"/>
              <a:ext cx="216024" cy="144016"/>
              <a:chOff x="2411760" y="3212976"/>
              <a:chExt cx="216024" cy="144016"/>
            </a:xfrm>
          </p:grpSpPr>
          <p:cxnSp>
            <p:nvCxnSpPr>
              <p:cNvPr id="1616" name="Gerader Verbinder 1615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7" name="Gerader Verbinder 1616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8" name="Gerader Verbinder 1617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9" name="Gerader Verbinder 1618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0" name="Gruppieren 1619"/>
            <p:cNvGrpSpPr/>
            <p:nvPr/>
          </p:nvGrpSpPr>
          <p:grpSpPr>
            <a:xfrm>
              <a:off x="3365054" y="2641810"/>
              <a:ext cx="216024" cy="293990"/>
              <a:chOff x="3203848" y="2852936"/>
              <a:chExt cx="216024" cy="293990"/>
            </a:xfrm>
          </p:grpSpPr>
          <p:sp>
            <p:nvSpPr>
              <p:cNvPr id="1621" name="Rechteck 1620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22" name="Ellipse 1621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23" name="Gruppieren 1622"/>
            <p:cNvGrpSpPr/>
            <p:nvPr/>
          </p:nvGrpSpPr>
          <p:grpSpPr>
            <a:xfrm>
              <a:off x="3597846" y="2938735"/>
              <a:ext cx="216024" cy="144016"/>
              <a:chOff x="2411760" y="3212976"/>
              <a:chExt cx="216024" cy="144016"/>
            </a:xfrm>
          </p:grpSpPr>
          <p:cxnSp>
            <p:nvCxnSpPr>
              <p:cNvPr id="1624" name="Gerader Verbinder 1623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5" name="Gerader Verbinder 1624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6" name="Gerader Verbinder 1625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7" name="Gerader Verbinder 1626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8" name="Gruppieren 1627"/>
            <p:cNvGrpSpPr/>
            <p:nvPr/>
          </p:nvGrpSpPr>
          <p:grpSpPr>
            <a:xfrm>
              <a:off x="3749536" y="1844824"/>
              <a:ext cx="131781" cy="102415"/>
              <a:chOff x="2411760" y="3212976"/>
              <a:chExt cx="216024" cy="144016"/>
            </a:xfrm>
          </p:grpSpPr>
          <p:cxnSp>
            <p:nvCxnSpPr>
              <p:cNvPr id="1629" name="Gerader Verbinder 1628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0" name="Gerader Verbinder 1629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1" name="Gerader Verbinder 1630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2" name="Gerader Verbinder 1631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33" name="Grafik 16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0197" y="1997225"/>
              <a:ext cx="189755" cy="215748"/>
            </a:xfrm>
            <a:prstGeom prst="rect">
              <a:avLst/>
            </a:prstGeom>
          </p:spPr>
        </p:pic>
        <p:grpSp>
          <p:nvGrpSpPr>
            <p:cNvPr id="1634" name="Gruppieren 1633"/>
            <p:cNvGrpSpPr/>
            <p:nvPr/>
          </p:nvGrpSpPr>
          <p:grpSpPr>
            <a:xfrm>
              <a:off x="3589462" y="2259268"/>
              <a:ext cx="175708" cy="204830"/>
              <a:chOff x="2627784" y="2780928"/>
              <a:chExt cx="288032" cy="288032"/>
            </a:xfrm>
          </p:grpSpPr>
          <p:cxnSp>
            <p:nvCxnSpPr>
              <p:cNvPr id="1635" name="Gerader Verbinder 1634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6" name="Gerader Verbinder 1635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7" name="Gerader Verbinder 1636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8" name="Gerader Verbinder 1637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9" name="Rechteck 1638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40" name="Gruppieren 1639"/>
            <p:cNvGrpSpPr/>
            <p:nvPr/>
          </p:nvGrpSpPr>
          <p:grpSpPr>
            <a:xfrm>
              <a:off x="3705858" y="1958933"/>
              <a:ext cx="131781" cy="102415"/>
              <a:chOff x="2411760" y="3212976"/>
              <a:chExt cx="216024" cy="144016"/>
            </a:xfrm>
          </p:grpSpPr>
          <p:cxnSp>
            <p:nvCxnSpPr>
              <p:cNvPr id="1641" name="Gerader Verbinder 1640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2" name="Gerader Verbinder 1641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3" name="Gerader Verbinder 1642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4" name="Gerader Verbinder 1643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5" name="Gruppieren 1644"/>
            <p:cNvGrpSpPr/>
            <p:nvPr/>
          </p:nvGrpSpPr>
          <p:grpSpPr>
            <a:xfrm>
              <a:off x="3877494" y="2308993"/>
              <a:ext cx="175708" cy="204830"/>
              <a:chOff x="2627784" y="2780928"/>
              <a:chExt cx="288032" cy="288032"/>
            </a:xfrm>
          </p:grpSpPr>
          <p:cxnSp>
            <p:nvCxnSpPr>
              <p:cNvPr id="1646" name="Gerader Verbinder 1645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7" name="Gerader Verbinder 1646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8" name="Gerader Verbinder 1647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9" name="Gerader Verbinder 1648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0" name="Rechteck 1649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51" name="Gruppieren 1650"/>
            <p:cNvGrpSpPr/>
            <p:nvPr/>
          </p:nvGrpSpPr>
          <p:grpSpPr>
            <a:xfrm>
              <a:off x="3901936" y="1997224"/>
              <a:ext cx="131781" cy="102415"/>
              <a:chOff x="2411760" y="3212976"/>
              <a:chExt cx="216024" cy="144016"/>
            </a:xfrm>
          </p:grpSpPr>
          <p:cxnSp>
            <p:nvCxnSpPr>
              <p:cNvPr id="1652" name="Gerader Verbinder 1651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3" name="Gerader Verbinder 1652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4" name="Gerader Verbinder 1653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5" name="Gerader Verbinder 1654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6" name="Gruppieren 1655"/>
            <p:cNvGrpSpPr/>
            <p:nvPr/>
          </p:nvGrpSpPr>
          <p:grpSpPr>
            <a:xfrm>
              <a:off x="3741862" y="2411668"/>
              <a:ext cx="175708" cy="204830"/>
              <a:chOff x="2627784" y="2780928"/>
              <a:chExt cx="288032" cy="288032"/>
            </a:xfrm>
          </p:grpSpPr>
          <p:cxnSp>
            <p:nvCxnSpPr>
              <p:cNvPr id="1657" name="Gerader Verbinder 1656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8" name="Gerader Verbinder 1657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9" name="Gerader Verbinder 1658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0" name="Gerader Verbinder 1659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1" name="Rechteck 1660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62" name="Gruppieren 1661"/>
            <p:cNvGrpSpPr/>
            <p:nvPr/>
          </p:nvGrpSpPr>
          <p:grpSpPr>
            <a:xfrm>
              <a:off x="3858258" y="2111333"/>
              <a:ext cx="131781" cy="102415"/>
              <a:chOff x="2411760" y="3212976"/>
              <a:chExt cx="216024" cy="144016"/>
            </a:xfrm>
          </p:grpSpPr>
          <p:cxnSp>
            <p:nvCxnSpPr>
              <p:cNvPr id="1663" name="Gerader Verbinder 1662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4" name="Gerader Verbinder 1663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5" name="Gerader Verbinder 1664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6" name="Gerader Verbinder 1665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71" name="Ellipse 1670"/>
          <p:cNvSpPr/>
          <p:nvPr/>
        </p:nvSpPr>
        <p:spPr bwMode="auto">
          <a:xfrm rot="580719">
            <a:off x="5702117" y="1769834"/>
            <a:ext cx="2811609" cy="3274701"/>
          </a:xfrm>
          <a:prstGeom prst="ellipse">
            <a:avLst/>
          </a:prstGeom>
          <a:solidFill>
            <a:srgbClr val="618FFD">
              <a:alpha val="34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672" name="Ellipse 1671"/>
          <p:cNvSpPr/>
          <p:nvPr/>
        </p:nvSpPr>
        <p:spPr bwMode="auto">
          <a:xfrm rot="580719">
            <a:off x="5277056" y="2363859"/>
            <a:ext cx="3177384" cy="3086179"/>
          </a:xfrm>
          <a:prstGeom prst="ellipse">
            <a:avLst/>
          </a:prstGeom>
          <a:solidFill>
            <a:srgbClr val="FF0000">
              <a:alpha val="34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cxnSp>
        <p:nvCxnSpPr>
          <p:cNvPr id="1674" name="Gerader Verbinder 1673"/>
          <p:cNvCxnSpPr>
            <a:stCxn id="10" idx="3"/>
          </p:cNvCxnSpPr>
          <p:nvPr/>
        </p:nvCxnSpPr>
        <p:spPr>
          <a:xfrm>
            <a:off x="3275856" y="2924944"/>
            <a:ext cx="2447265" cy="68407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7" name="Gerader Verbinder 1676"/>
          <p:cNvCxnSpPr>
            <a:stCxn id="6" idx="3"/>
            <a:endCxn id="1672" idx="3"/>
          </p:cNvCxnSpPr>
          <p:nvPr/>
        </p:nvCxnSpPr>
        <p:spPr>
          <a:xfrm flipV="1">
            <a:off x="3275856" y="4793683"/>
            <a:ext cx="2299064" cy="43551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96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323528" y="1988840"/>
            <a:ext cx="2479931" cy="1872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 smtClean="0"/>
              <a:t>context B</a:t>
            </a:r>
            <a:endParaRPr lang="en-GB" dirty="0"/>
          </a:p>
        </p:txBody>
      </p:sp>
      <p:sp>
        <p:nvSpPr>
          <p:cNvPr id="6" name="Rechteck 5"/>
          <p:cNvSpPr/>
          <p:nvPr/>
        </p:nvSpPr>
        <p:spPr>
          <a:xfrm>
            <a:off x="323528" y="4293096"/>
            <a:ext cx="2479931" cy="1872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 smtClean="0"/>
              <a:t>context A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Semantic normalization</a:t>
            </a:r>
            <a:endParaRPr lang="en-GB" dirty="0"/>
          </a:p>
        </p:txBody>
      </p:sp>
      <p:pic>
        <p:nvPicPr>
          <p:cNvPr id="29698" name="Picture 2" descr="http://images.clipartpanda.com/person-clip-art-11949845431036898252ppl3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13176"/>
            <a:ext cx="736220" cy="8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images.clipartpanda.com/person-clip-art-dc7g64qc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7" y="2492896"/>
            <a:ext cx="807825" cy="9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Legende 4"/>
          <p:cNvSpPr/>
          <p:nvPr/>
        </p:nvSpPr>
        <p:spPr>
          <a:xfrm>
            <a:off x="1372282" y="4713379"/>
            <a:ext cx="1039478" cy="288032"/>
          </a:xfrm>
          <a:prstGeom prst="wedgeEllipseCallout">
            <a:avLst>
              <a:gd name="adj1" fmla="val -75143"/>
              <a:gd name="adj2" fmla="val 103909"/>
            </a:avLst>
          </a:prstGeom>
          <a:solidFill>
            <a:schemeClr val="bg1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tree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e Legende 7"/>
          <p:cNvSpPr/>
          <p:nvPr/>
        </p:nvSpPr>
        <p:spPr>
          <a:xfrm>
            <a:off x="1403648" y="2204864"/>
            <a:ext cx="1039478" cy="288032"/>
          </a:xfrm>
          <a:prstGeom prst="wedgeEllipseCallout">
            <a:avLst>
              <a:gd name="adj1" fmla="val -75143"/>
              <a:gd name="adj2" fmla="val 103909"/>
            </a:avLst>
          </a:prstGeom>
          <a:solidFill>
            <a:schemeClr val="bg1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tree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580112" y="1812866"/>
            <a:ext cx="2971056" cy="4640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World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6058900" y="1939642"/>
            <a:ext cx="2454811" cy="3888432"/>
            <a:chOff x="2447764" y="404664"/>
            <a:chExt cx="3229508" cy="5504576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2627784" y="2780928"/>
              <a:ext cx="288032" cy="288032"/>
              <a:chOff x="2627784" y="2780928"/>
              <a:chExt cx="288032" cy="288032"/>
            </a:xfrm>
          </p:grpSpPr>
          <p:cxnSp>
            <p:nvCxnSpPr>
              <p:cNvPr id="14" name="Gerader Verbinder 13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16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hteck 17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uppieren 18"/>
            <p:cNvGrpSpPr/>
            <p:nvPr/>
          </p:nvGrpSpPr>
          <p:grpSpPr>
            <a:xfrm>
              <a:off x="2607838" y="3251267"/>
              <a:ext cx="216024" cy="144016"/>
              <a:chOff x="2411760" y="3212976"/>
              <a:chExt cx="216024" cy="144016"/>
            </a:xfrm>
          </p:grpSpPr>
          <p:cxnSp>
            <p:nvCxnSpPr>
              <p:cNvPr id="20" name="Gerader Verbinder 19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r Verbinder 21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ieren 23"/>
            <p:cNvGrpSpPr/>
            <p:nvPr/>
          </p:nvGrpSpPr>
          <p:grpSpPr>
            <a:xfrm>
              <a:off x="2880300" y="3068451"/>
              <a:ext cx="216024" cy="293990"/>
              <a:chOff x="3203848" y="2852936"/>
              <a:chExt cx="216024" cy="293990"/>
            </a:xfrm>
          </p:grpSpPr>
          <p:sp>
            <p:nvSpPr>
              <p:cNvPr id="25" name="Rechteck 24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Ellipse 25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08499" y="3403667"/>
              <a:ext cx="266833" cy="303385"/>
            </a:xfrm>
            <a:prstGeom prst="rect">
              <a:avLst/>
            </a:prstGeom>
          </p:spPr>
        </p:pic>
        <p:grpSp>
          <p:nvGrpSpPr>
            <p:cNvPr id="28" name="Gruppieren 27"/>
            <p:cNvGrpSpPr/>
            <p:nvPr/>
          </p:nvGrpSpPr>
          <p:grpSpPr>
            <a:xfrm>
              <a:off x="3923928" y="3068960"/>
              <a:ext cx="216024" cy="216024"/>
              <a:chOff x="3923928" y="3068960"/>
              <a:chExt cx="216024" cy="216024"/>
            </a:xfrm>
          </p:grpSpPr>
          <p:cxnSp>
            <p:nvCxnSpPr>
              <p:cNvPr id="29" name="Gerader Verbinder 28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r Verbinder 29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ieren 32"/>
            <p:cNvGrpSpPr/>
            <p:nvPr/>
          </p:nvGrpSpPr>
          <p:grpSpPr>
            <a:xfrm>
              <a:off x="3683883" y="3263262"/>
              <a:ext cx="144016" cy="33717"/>
              <a:chOff x="3419872" y="3251267"/>
              <a:chExt cx="144016" cy="33717"/>
            </a:xfrm>
          </p:grpSpPr>
          <p:cxnSp>
            <p:nvCxnSpPr>
              <p:cNvPr id="34" name="Gerader Verbinder 33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2447764" y="3665711"/>
              <a:ext cx="288032" cy="288032"/>
              <a:chOff x="2627784" y="2780928"/>
              <a:chExt cx="288032" cy="288032"/>
            </a:xfrm>
          </p:grpSpPr>
          <p:cxnSp>
            <p:nvCxnSpPr>
              <p:cNvPr id="37" name="Gerader Verbinder 36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r Verbinder 38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r Verbinder 39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hteck 40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" name="Gruppieren 41"/>
            <p:cNvGrpSpPr/>
            <p:nvPr/>
          </p:nvGrpSpPr>
          <p:grpSpPr>
            <a:xfrm>
              <a:off x="2564160" y="3365376"/>
              <a:ext cx="216024" cy="144016"/>
              <a:chOff x="2411760" y="3212976"/>
              <a:chExt cx="216024" cy="144016"/>
            </a:xfrm>
          </p:grpSpPr>
          <p:cxnSp>
            <p:nvCxnSpPr>
              <p:cNvPr id="43" name="Gerader Verbinder 42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r Verbinder 43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r Verbinder 44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uppieren 46"/>
            <p:cNvGrpSpPr/>
            <p:nvPr/>
          </p:nvGrpSpPr>
          <p:grpSpPr>
            <a:xfrm>
              <a:off x="2486285" y="4422197"/>
              <a:ext cx="345249" cy="360796"/>
              <a:chOff x="3203848" y="2852936"/>
              <a:chExt cx="216024" cy="293990"/>
            </a:xfrm>
          </p:grpSpPr>
          <p:sp>
            <p:nvSpPr>
              <p:cNvPr id="48" name="Rechteck 47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Ellipse 48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9455" y="2653571"/>
              <a:ext cx="266833" cy="303385"/>
            </a:xfrm>
            <a:prstGeom prst="rect">
              <a:avLst/>
            </a:prstGeom>
          </p:spPr>
        </p:pic>
        <p:grpSp>
          <p:nvGrpSpPr>
            <p:cNvPr id="51" name="Gruppieren 50"/>
            <p:cNvGrpSpPr/>
            <p:nvPr/>
          </p:nvGrpSpPr>
          <p:grpSpPr>
            <a:xfrm>
              <a:off x="4076328" y="3221360"/>
              <a:ext cx="216024" cy="216024"/>
              <a:chOff x="3923928" y="3068960"/>
              <a:chExt cx="216024" cy="216024"/>
            </a:xfrm>
          </p:grpSpPr>
          <p:cxnSp>
            <p:nvCxnSpPr>
              <p:cNvPr id="52" name="Gerader Verbinder 51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r Verbinder 53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r Verbinder 54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uppieren 55"/>
            <p:cNvGrpSpPr/>
            <p:nvPr/>
          </p:nvGrpSpPr>
          <p:grpSpPr>
            <a:xfrm>
              <a:off x="3572272" y="3403667"/>
              <a:ext cx="144016" cy="33717"/>
              <a:chOff x="3419872" y="3251267"/>
              <a:chExt cx="144016" cy="33717"/>
            </a:xfrm>
          </p:grpSpPr>
          <p:cxnSp>
            <p:nvCxnSpPr>
              <p:cNvPr id="57" name="Gerader Verbinder 5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r Verbinder 5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uppieren 58"/>
            <p:cNvGrpSpPr/>
            <p:nvPr/>
          </p:nvGrpSpPr>
          <p:grpSpPr>
            <a:xfrm>
              <a:off x="2735796" y="3715436"/>
              <a:ext cx="288032" cy="288032"/>
              <a:chOff x="2627784" y="2780928"/>
              <a:chExt cx="288032" cy="288032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r Verbinder 6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r Verbinder 6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hteck 6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5" name="Gruppieren 64"/>
            <p:cNvGrpSpPr/>
            <p:nvPr/>
          </p:nvGrpSpPr>
          <p:grpSpPr>
            <a:xfrm>
              <a:off x="3851920" y="3809727"/>
              <a:ext cx="288032" cy="105725"/>
              <a:chOff x="3419872" y="3251267"/>
              <a:chExt cx="144016" cy="33717"/>
            </a:xfrm>
          </p:grpSpPr>
          <p:cxnSp>
            <p:nvCxnSpPr>
              <p:cNvPr id="66" name="Gerader Verbinder 65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r Verbinder 66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uppieren 67"/>
            <p:cNvGrpSpPr/>
            <p:nvPr/>
          </p:nvGrpSpPr>
          <p:grpSpPr>
            <a:xfrm>
              <a:off x="2780184" y="2933328"/>
              <a:ext cx="288032" cy="288032"/>
              <a:chOff x="2627784" y="2780928"/>
              <a:chExt cx="288032" cy="288032"/>
            </a:xfrm>
          </p:grpSpPr>
          <p:cxnSp>
            <p:nvCxnSpPr>
              <p:cNvPr id="69" name="Gerader Verbinder 68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r Verbinder 69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echteck 72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4" name="Gruppieren 73"/>
            <p:cNvGrpSpPr/>
            <p:nvPr/>
          </p:nvGrpSpPr>
          <p:grpSpPr>
            <a:xfrm>
              <a:off x="2760238" y="3403667"/>
              <a:ext cx="216024" cy="144016"/>
              <a:chOff x="2411760" y="3212976"/>
              <a:chExt cx="216024" cy="144016"/>
            </a:xfrm>
          </p:grpSpPr>
          <p:cxnSp>
            <p:nvCxnSpPr>
              <p:cNvPr id="75" name="Gerader Verbinder 74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r Verbinder 76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uppieren 78"/>
            <p:cNvGrpSpPr/>
            <p:nvPr/>
          </p:nvGrpSpPr>
          <p:grpSpPr>
            <a:xfrm>
              <a:off x="2483768" y="3220851"/>
              <a:ext cx="216024" cy="293990"/>
              <a:chOff x="3203848" y="2852936"/>
              <a:chExt cx="216024" cy="293990"/>
            </a:xfrm>
          </p:grpSpPr>
          <p:sp>
            <p:nvSpPr>
              <p:cNvPr id="80" name="Rechteck 79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82" name="Grafik 8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60899" y="3556067"/>
              <a:ext cx="266833" cy="303385"/>
            </a:xfrm>
            <a:prstGeom prst="rect">
              <a:avLst/>
            </a:prstGeom>
          </p:spPr>
        </p:pic>
        <p:grpSp>
          <p:nvGrpSpPr>
            <p:cNvPr id="83" name="Gruppieren 82"/>
            <p:cNvGrpSpPr/>
            <p:nvPr/>
          </p:nvGrpSpPr>
          <p:grpSpPr>
            <a:xfrm>
              <a:off x="3887924" y="3299519"/>
              <a:ext cx="216024" cy="216024"/>
              <a:chOff x="3923928" y="3068960"/>
              <a:chExt cx="216024" cy="216024"/>
            </a:xfrm>
          </p:grpSpPr>
          <p:cxnSp>
            <p:nvCxnSpPr>
              <p:cNvPr id="84" name="Gerader Verbinder 83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r Verbinder 85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r Verbinder 86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uppieren 87"/>
            <p:cNvGrpSpPr/>
            <p:nvPr/>
          </p:nvGrpSpPr>
          <p:grpSpPr>
            <a:xfrm>
              <a:off x="3572272" y="3403667"/>
              <a:ext cx="144016" cy="33717"/>
              <a:chOff x="3419872" y="3251267"/>
              <a:chExt cx="144016" cy="33717"/>
            </a:xfrm>
          </p:grpSpPr>
          <p:cxnSp>
            <p:nvCxnSpPr>
              <p:cNvPr id="89" name="Gerader Verbinder 88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r Verbinder 89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uppieren 90"/>
            <p:cNvGrpSpPr/>
            <p:nvPr/>
          </p:nvGrpSpPr>
          <p:grpSpPr>
            <a:xfrm>
              <a:off x="2600164" y="3818111"/>
              <a:ext cx="288032" cy="288032"/>
              <a:chOff x="2627784" y="2780928"/>
              <a:chExt cx="288032" cy="288032"/>
            </a:xfrm>
          </p:grpSpPr>
          <p:cxnSp>
            <p:nvCxnSpPr>
              <p:cNvPr id="92" name="Gerader Verbinder 91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Gerader Verbinder 92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Gerader Verbinder 93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Gerader Verbinder 94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Rechteck 95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7" name="Gruppieren 96"/>
            <p:cNvGrpSpPr/>
            <p:nvPr/>
          </p:nvGrpSpPr>
          <p:grpSpPr>
            <a:xfrm>
              <a:off x="2716560" y="3517776"/>
              <a:ext cx="216024" cy="144016"/>
              <a:chOff x="2411760" y="3212976"/>
              <a:chExt cx="216024" cy="144016"/>
            </a:xfrm>
          </p:grpSpPr>
          <p:cxnSp>
            <p:nvCxnSpPr>
              <p:cNvPr id="98" name="Gerader Verbinder 97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Gerader Verbinder 98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99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100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uppieren 101"/>
            <p:cNvGrpSpPr/>
            <p:nvPr/>
          </p:nvGrpSpPr>
          <p:grpSpPr>
            <a:xfrm>
              <a:off x="3199820" y="3378011"/>
              <a:ext cx="345249" cy="360796"/>
              <a:chOff x="3203848" y="2852936"/>
              <a:chExt cx="216024" cy="293990"/>
            </a:xfrm>
          </p:grpSpPr>
          <p:sp>
            <p:nvSpPr>
              <p:cNvPr id="103" name="Rechteck 102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" name="Ellipse 103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05" name="Grafik 10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1855" y="2805971"/>
              <a:ext cx="266833" cy="303385"/>
            </a:xfrm>
            <a:prstGeom prst="rect">
              <a:avLst/>
            </a:prstGeom>
          </p:spPr>
        </p:pic>
        <p:grpSp>
          <p:nvGrpSpPr>
            <p:cNvPr id="106" name="Gruppieren 105"/>
            <p:cNvGrpSpPr/>
            <p:nvPr/>
          </p:nvGrpSpPr>
          <p:grpSpPr>
            <a:xfrm>
              <a:off x="4007187" y="3930233"/>
              <a:ext cx="216024" cy="216024"/>
              <a:chOff x="3923928" y="3068960"/>
              <a:chExt cx="216024" cy="216024"/>
            </a:xfrm>
          </p:grpSpPr>
          <p:cxnSp>
            <p:nvCxnSpPr>
              <p:cNvPr id="107" name="Gerader Verbinder 106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107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108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uppieren 110"/>
            <p:cNvGrpSpPr/>
            <p:nvPr/>
          </p:nvGrpSpPr>
          <p:grpSpPr>
            <a:xfrm>
              <a:off x="3724672" y="3556067"/>
              <a:ext cx="144016" cy="33717"/>
              <a:chOff x="3419872" y="3251267"/>
              <a:chExt cx="144016" cy="33717"/>
            </a:xfrm>
          </p:grpSpPr>
          <p:cxnSp>
            <p:nvCxnSpPr>
              <p:cNvPr id="112" name="Gerader Verbinder 111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r Verbinder 112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pieren 113"/>
            <p:cNvGrpSpPr/>
            <p:nvPr/>
          </p:nvGrpSpPr>
          <p:grpSpPr>
            <a:xfrm>
              <a:off x="3669642" y="3831832"/>
              <a:ext cx="216024" cy="216024"/>
              <a:chOff x="3923928" y="3068960"/>
              <a:chExt cx="216024" cy="216024"/>
            </a:xfrm>
          </p:grpSpPr>
          <p:cxnSp>
            <p:nvCxnSpPr>
              <p:cNvPr id="115" name="Gerader Verbinder 114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r Verbinder 115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r Verbinder 116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r Verbinder 117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uppieren 118"/>
            <p:cNvGrpSpPr/>
            <p:nvPr/>
          </p:nvGrpSpPr>
          <p:grpSpPr>
            <a:xfrm>
              <a:off x="4004320" y="3962127"/>
              <a:ext cx="288032" cy="105725"/>
              <a:chOff x="3419872" y="3251267"/>
              <a:chExt cx="144016" cy="33717"/>
            </a:xfrm>
          </p:grpSpPr>
          <p:cxnSp>
            <p:nvCxnSpPr>
              <p:cNvPr id="120" name="Gerader Verbinder 119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Gerader Verbinder 120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uppieren 121"/>
            <p:cNvGrpSpPr/>
            <p:nvPr/>
          </p:nvGrpSpPr>
          <p:grpSpPr>
            <a:xfrm>
              <a:off x="3235904" y="3096343"/>
              <a:ext cx="288032" cy="188132"/>
              <a:chOff x="2627784" y="2780928"/>
              <a:chExt cx="288032" cy="288032"/>
            </a:xfrm>
          </p:grpSpPr>
          <p:cxnSp>
            <p:nvCxnSpPr>
              <p:cNvPr id="123" name="Gerader Verbinder 122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Gerader Verbinder 123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Gerader Verbinder 124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Gerader Verbinder 125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hteck 126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8" name="Gruppieren 127"/>
            <p:cNvGrpSpPr/>
            <p:nvPr/>
          </p:nvGrpSpPr>
          <p:grpSpPr>
            <a:xfrm>
              <a:off x="3233255" y="3804807"/>
              <a:ext cx="311814" cy="498560"/>
              <a:chOff x="3233255" y="3804807"/>
              <a:chExt cx="311814" cy="498560"/>
            </a:xfrm>
          </p:grpSpPr>
          <p:grpSp>
            <p:nvGrpSpPr>
              <p:cNvPr id="129" name="Gruppieren 128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139" name="Gerader Verbinder 138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Gerader Verbinder 139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Gerader Verbinder 140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Gerader Verbinder 141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uppieren 129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134" name="Gerader Verbinder 133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Gerader Verbinder 134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Gerader Verbinder 135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Gerader Verbinder 136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Rechteck 137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1" name="Gruppieren 130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132" name="Rechteck 131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3" name="Ellipse 132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43" name="Gruppieren 142"/>
            <p:cNvGrpSpPr/>
            <p:nvPr/>
          </p:nvGrpSpPr>
          <p:grpSpPr>
            <a:xfrm>
              <a:off x="3385655" y="3957207"/>
              <a:ext cx="311814" cy="498560"/>
              <a:chOff x="3233255" y="3804807"/>
              <a:chExt cx="311814" cy="498560"/>
            </a:xfrm>
          </p:grpSpPr>
          <p:grpSp>
            <p:nvGrpSpPr>
              <p:cNvPr id="144" name="Gruppieren 143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154" name="Gerader Verbinder 153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Gerader Verbinder 154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Gerader Verbinder 155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Gerader Verbinder 156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5" name="Gruppieren 144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149" name="Gerader Verbinder 148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Gerader Verbinder 149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Gerader Verbinder 150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Gerader Verbinder 151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Rechteck 152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46" name="Gruppieren 145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147" name="Rechteck 146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8" name="Ellipse 147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58" name="Gruppieren 157"/>
            <p:cNvGrpSpPr/>
            <p:nvPr/>
          </p:nvGrpSpPr>
          <p:grpSpPr>
            <a:xfrm>
              <a:off x="3005340" y="3843245"/>
              <a:ext cx="311814" cy="498560"/>
              <a:chOff x="3233255" y="3804807"/>
              <a:chExt cx="311814" cy="498560"/>
            </a:xfrm>
          </p:grpSpPr>
          <p:grpSp>
            <p:nvGrpSpPr>
              <p:cNvPr id="159" name="Gruppieren 158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169" name="Gerader Verbinder 168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Gerader Verbinder 169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Gerader Verbinder 170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Gerader Verbinder 171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0" name="Gruppieren 159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164" name="Gerader Verbinder 163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Gerader Verbinder 164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Gerader Verbinder 165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Gerader Verbinder 166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8" name="Rechteck 167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1" name="Gruppieren 160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162" name="Rechteck 161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3" name="Ellipse 162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73" name="Gruppieren 172"/>
            <p:cNvGrpSpPr/>
            <p:nvPr/>
          </p:nvGrpSpPr>
          <p:grpSpPr>
            <a:xfrm rot="20700526">
              <a:off x="3877072" y="3708467"/>
              <a:ext cx="144016" cy="33717"/>
              <a:chOff x="3419872" y="3251267"/>
              <a:chExt cx="144016" cy="33717"/>
            </a:xfrm>
          </p:grpSpPr>
          <p:cxnSp>
            <p:nvCxnSpPr>
              <p:cNvPr id="174" name="Gerader Verbinder 173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Gerader Verbinder 174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uppieren 175"/>
            <p:cNvGrpSpPr/>
            <p:nvPr/>
          </p:nvGrpSpPr>
          <p:grpSpPr>
            <a:xfrm>
              <a:off x="2735796" y="4202433"/>
              <a:ext cx="175708" cy="204830"/>
              <a:chOff x="2627784" y="2780928"/>
              <a:chExt cx="288032" cy="288032"/>
            </a:xfrm>
          </p:grpSpPr>
          <p:cxnSp>
            <p:nvCxnSpPr>
              <p:cNvPr id="177" name="Gerader Verbinder 176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Gerader Verbinder 177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Gerader Verbinder 178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Gerader Verbinder 179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Rechteck 180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82" name="Gruppieren 181"/>
            <p:cNvGrpSpPr/>
            <p:nvPr/>
          </p:nvGrpSpPr>
          <p:grpSpPr>
            <a:xfrm>
              <a:off x="2715850" y="4672772"/>
              <a:ext cx="131781" cy="102415"/>
              <a:chOff x="2411760" y="3212976"/>
              <a:chExt cx="216024" cy="144016"/>
            </a:xfrm>
          </p:grpSpPr>
          <p:cxnSp>
            <p:nvCxnSpPr>
              <p:cNvPr id="183" name="Gerader Verbinder 182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Gerader Verbinder 183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Gerader Verbinder 184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Gerader Verbinder 185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Gruppieren 186"/>
            <p:cNvGrpSpPr/>
            <p:nvPr/>
          </p:nvGrpSpPr>
          <p:grpSpPr>
            <a:xfrm>
              <a:off x="2988312" y="4489956"/>
              <a:ext cx="131781" cy="209067"/>
              <a:chOff x="3203848" y="2852936"/>
              <a:chExt cx="216024" cy="293990"/>
            </a:xfrm>
          </p:grpSpPr>
          <p:sp>
            <p:nvSpPr>
              <p:cNvPr id="188" name="Rechteck 187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90" name="Grafik 18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16511" y="4825173"/>
              <a:ext cx="189755" cy="215748"/>
            </a:xfrm>
            <a:prstGeom prst="rect">
              <a:avLst/>
            </a:prstGeom>
          </p:spPr>
        </p:pic>
        <p:grpSp>
          <p:nvGrpSpPr>
            <p:cNvPr id="191" name="Gruppieren 190"/>
            <p:cNvGrpSpPr/>
            <p:nvPr/>
          </p:nvGrpSpPr>
          <p:grpSpPr>
            <a:xfrm>
              <a:off x="4031940" y="4490465"/>
              <a:ext cx="131781" cy="153622"/>
              <a:chOff x="3923928" y="3068960"/>
              <a:chExt cx="216024" cy="216024"/>
            </a:xfrm>
          </p:grpSpPr>
          <p:cxnSp>
            <p:nvCxnSpPr>
              <p:cNvPr id="192" name="Gerader Verbinder 191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Gerader Verbinder 192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Gerader Verbinder 193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Gerader Verbinder 194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uppieren 195"/>
            <p:cNvGrpSpPr/>
            <p:nvPr/>
          </p:nvGrpSpPr>
          <p:grpSpPr>
            <a:xfrm>
              <a:off x="3791895" y="4684767"/>
              <a:ext cx="87854" cy="45719"/>
              <a:chOff x="3419872" y="3251267"/>
              <a:chExt cx="144016" cy="33717"/>
            </a:xfrm>
          </p:grpSpPr>
          <p:cxnSp>
            <p:nvCxnSpPr>
              <p:cNvPr id="197" name="Gerader Verbinder 19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Gerader Verbinder 19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9" name="Gruppieren 198"/>
            <p:cNvGrpSpPr/>
            <p:nvPr/>
          </p:nvGrpSpPr>
          <p:grpSpPr>
            <a:xfrm>
              <a:off x="2555776" y="5087216"/>
              <a:ext cx="175708" cy="204830"/>
              <a:chOff x="2627784" y="2780928"/>
              <a:chExt cx="288032" cy="288032"/>
            </a:xfrm>
          </p:grpSpPr>
          <p:cxnSp>
            <p:nvCxnSpPr>
              <p:cNvPr id="200" name="Gerader Verbinder 19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Gerader Verbinder 20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Gerader Verbinder 20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Gerader Verbinder 20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Rechteck 20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5" name="Gruppieren 204"/>
            <p:cNvGrpSpPr/>
            <p:nvPr/>
          </p:nvGrpSpPr>
          <p:grpSpPr>
            <a:xfrm>
              <a:off x="2672172" y="4786881"/>
              <a:ext cx="131781" cy="102415"/>
              <a:chOff x="2411760" y="3212976"/>
              <a:chExt cx="216024" cy="144016"/>
            </a:xfrm>
          </p:grpSpPr>
          <p:cxnSp>
            <p:nvCxnSpPr>
              <p:cNvPr id="206" name="Gerader Verbinder 205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Gerader Verbinder 206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Gerader Verbinder 207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Gerader Verbinder 208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0" name="Gruppieren 209"/>
            <p:cNvGrpSpPr/>
            <p:nvPr/>
          </p:nvGrpSpPr>
          <p:grpSpPr>
            <a:xfrm>
              <a:off x="3182635" y="4142173"/>
              <a:ext cx="210612" cy="256575"/>
              <a:chOff x="3203848" y="2852936"/>
              <a:chExt cx="216024" cy="293990"/>
            </a:xfrm>
          </p:grpSpPr>
          <p:sp>
            <p:nvSpPr>
              <p:cNvPr id="211" name="Rechteck 210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2" name="Ellipse 211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213" name="Grafik 2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57467" y="4075077"/>
              <a:ext cx="189755" cy="215748"/>
            </a:xfrm>
            <a:prstGeom prst="rect">
              <a:avLst/>
            </a:prstGeom>
          </p:spPr>
        </p:pic>
        <p:grpSp>
          <p:nvGrpSpPr>
            <p:cNvPr id="214" name="Gruppieren 213"/>
            <p:cNvGrpSpPr/>
            <p:nvPr/>
          </p:nvGrpSpPr>
          <p:grpSpPr>
            <a:xfrm>
              <a:off x="4184340" y="4642865"/>
              <a:ext cx="131781" cy="153622"/>
              <a:chOff x="3923928" y="3068960"/>
              <a:chExt cx="216024" cy="216024"/>
            </a:xfrm>
          </p:grpSpPr>
          <p:cxnSp>
            <p:nvCxnSpPr>
              <p:cNvPr id="215" name="Gerader Verbinder 214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Gerader Verbinder 215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Gerader Verbinder 216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Gerader Verbinder 217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Gruppieren 218"/>
            <p:cNvGrpSpPr/>
            <p:nvPr/>
          </p:nvGrpSpPr>
          <p:grpSpPr>
            <a:xfrm>
              <a:off x="3680284" y="4825172"/>
              <a:ext cx="87854" cy="45719"/>
              <a:chOff x="3419872" y="3251267"/>
              <a:chExt cx="144016" cy="33717"/>
            </a:xfrm>
          </p:grpSpPr>
          <p:cxnSp>
            <p:nvCxnSpPr>
              <p:cNvPr id="220" name="Gerader Verbinder 219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Gerader Verbinder 220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Gruppieren 221"/>
            <p:cNvGrpSpPr/>
            <p:nvPr/>
          </p:nvGrpSpPr>
          <p:grpSpPr>
            <a:xfrm>
              <a:off x="2843808" y="5136941"/>
              <a:ext cx="175708" cy="204830"/>
              <a:chOff x="2627784" y="2780928"/>
              <a:chExt cx="288032" cy="288032"/>
            </a:xfrm>
          </p:grpSpPr>
          <p:cxnSp>
            <p:nvCxnSpPr>
              <p:cNvPr id="223" name="Gerader Verbinder 222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Gerader Verbinder 223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Gerader Verbinder 224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Gerader Verbinder 225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Rechteck 226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8" name="Gruppieren 227"/>
            <p:cNvGrpSpPr/>
            <p:nvPr/>
          </p:nvGrpSpPr>
          <p:grpSpPr>
            <a:xfrm>
              <a:off x="3959932" y="5231232"/>
              <a:ext cx="175708" cy="75185"/>
              <a:chOff x="3419872" y="3251267"/>
              <a:chExt cx="144016" cy="33717"/>
            </a:xfrm>
          </p:grpSpPr>
          <p:cxnSp>
            <p:nvCxnSpPr>
              <p:cNvPr id="229" name="Gerader Verbinder 228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Gerader Verbinder 229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uppieren 230"/>
            <p:cNvGrpSpPr/>
            <p:nvPr/>
          </p:nvGrpSpPr>
          <p:grpSpPr>
            <a:xfrm>
              <a:off x="2888196" y="4354833"/>
              <a:ext cx="175708" cy="204830"/>
              <a:chOff x="2627784" y="2780928"/>
              <a:chExt cx="288032" cy="288032"/>
            </a:xfrm>
          </p:grpSpPr>
          <p:cxnSp>
            <p:nvCxnSpPr>
              <p:cNvPr id="232" name="Gerader Verbinder 231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Gerader Verbinder 232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Gerader Verbinder 233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Gerader Verbinder 234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Rechteck 235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7" name="Gruppieren 236"/>
            <p:cNvGrpSpPr/>
            <p:nvPr/>
          </p:nvGrpSpPr>
          <p:grpSpPr>
            <a:xfrm>
              <a:off x="2868250" y="4825172"/>
              <a:ext cx="131781" cy="102415"/>
              <a:chOff x="2411760" y="3212976"/>
              <a:chExt cx="216024" cy="144016"/>
            </a:xfrm>
          </p:grpSpPr>
          <p:cxnSp>
            <p:nvCxnSpPr>
              <p:cNvPr id="238" name="Gerader Verbinder 237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Gerader Verbinder 238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Gerader Verbinder 239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Gerader Verbinder 240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uppieren 241"/>
            <p:cNvGrpSpPr/>
            <p:nvPr/>
          </p:nvGrpSpPr>
          <p:grpSpPr>
            <a:xfrm>
              <a:off x="3140712" y="4149080"/>
              <a:ext cx="131781" cy="209067"/>
              <a:chOff x="3203848" y="2852936"/>
              <a:chExt cx="216024" cy="293990"/>
            </a:xfrm>
          </p:grpSpPr>
          <p:sp>
            <p:nvSpPr>
              <p:cNvPr id="243" name="Rechteck 242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4" name="Ellipse 243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245" name="Grafik 2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68911" y="4977573"/>
              <a:ext cx="189755" cy="215748"/>
            </a:xfrm>
            <a:prstGeom prst="rect">
              <a:avLst/>
            </a:prstGeom>
          </p:spPr>
        </p:pic>
        <p:grpSp>
          <p:nvGrpSpPr>
            <p:cNvPr id="246" name="Gruppieren 245"/>
            <p:cNvGrpSpPr/>
            <p:nvPr/>
          </p:nvGrpSpPr>
          <p:grpSpPr>
            <a:xfrm>
              <a:off x="3995936" y="4721024"/>
              <a:ext cx="131781" cy="153622"/>
              <a:chOff x="3923928" y="3068960"/>
              <a:chExt cx="216024" cy="216024"/>
            </a:xfrm>
          </p:grpSpPr>
          <p:cxnSp>
            <p:nvCxnSpPr>
              <p:cNvPr id="247" name="Gerader Verbinder 246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Gerader Verbinder 247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Gerader Verbinder 248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Gerader Verbinder 249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1" name="Gruppieren 250"/>
            <p:cNvGrpSpPr/>
            <p:nvPr/>
          </p:nvGrpSpPr>
          <p:grpSpPr>
            <a:xfrm>
              <a:off x="3680284" y="4825172"/>
              <a:ext cx="87854" cy="45719"/>
              <a:chOff x="3419872" y="3251267"/>
              <a:chExt cx="144016" cy="33717"/>
            </a:xfrm>
          </p:grpSpPr>
          <p:cxnSp>
            <p:nvCxnSpPr>
              <p:cNvPr id="252" name="Gerader Verbinder 251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Gerader Verbinder 252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4" name="Gruppieren 253"/>
            <p:cNvGrpSpPr/>
            <p:nvPr/>
          </p:nvGrpSpPr>
          <p:grpSpPr>
            <a:xfrm>
              <a:off x="2708176" y="5239616"/>
              <a:ext cx="175708" cy="204830"/>
              <a:chOff x="2627784" y="2780928"/>
              <a:chExt cx="288032" cy="288032"/>
            </a:xfrm>
          </p:grpSpPr>
          <p:cxnSp>
            <p:nvCxnSpPr>
              <p:cNvPr id="255" name="Gerader Verbinder 254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Gerader Verbinder 255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Gerader Verbinder 256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Gerader Verbinder 257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9" name="Rechteck 258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0" name="Gruppieren 259"/>
            <p:cNvGrpSpPr/>
            <p:nvPr/>
          </p:nvGrpSpPr>
          <p:grpSpPr>
            <a:xfrm>
              <a:off x="2824572" y="4939281"/>
              <a:ext cx="131781" cy="102415"/>
              <a:chOff x="2411760" y="3212976"/>
              <a:chExt cx="216024" cy="144016"/>
            </a:xfrm>
          </p:grpSpPr>
          <p:cxnSp>
            <p:nvCxnSpPr>
              <p:cNvPr id="261" name="Gerader Verbinder 260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Gerader Verbinder 261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Gerader Verbinder 262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Gerader Verbinder 263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5" name="Gruppieren 264"/>
            <p:cNvGrpSpPr/>
            <p:nvPr/>
          </p:nvGrpSpPr>
          <p:grpSpPr>
            <a:xfrm>
              <a:off x="3307833" y="4799516"/>
              <a:ext cx="210612" cy="256575"/>
              <a:chOff x="3203848" y="2852936"/>
              <a:chExt cx="216024" cy="293990"/>
            </a:xfrm>
          </p:grpSpPr>
          <p:sp>
            <p:nvSpPr>
              <p:cNvPr id="266" name="Rechteck 265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7" name="Ellipse 266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268" name="Grafik 26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9867" y="4227477"/>
              <a:ext cx="189755" cy="215748"/>
            </a:xfrm>
            <a:prstGeom prst="rect">
              <a:avLst/>
            </a:prstGeom>
          </p:spPr>
        </p:pic>
        <p:grpSp>
          <p:nvGrpSpPr>
            <p:cNvPr id="269" name="Gruppieren 268"/>
            <p:cNvGrpSpPr/>
            <p:nvPr/>
          </p:nvGrpSpPr>
          <p:grpSpPr>
            <a:xfrm>
              <a:off x="4115199" y="5351738"/>
              <a:ext cx="131781" cy="153622"/>
              <a:chOff x="3923928" y="3068960"/>
              <a:chExt cx="216024" cy="216024"/>
            </a:xfrm>
          </p:grpSpPr>
          <p:cxnSp>
            <p:nvCxnSpPr>
              <p:cNvPr id="270" name="Gerader Verbinder 269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Gerader Verbinder 270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Gerader Verbinder 271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Gerader Verbinder 272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4" name="Gruppieren 273"/>
            <p:cNvGrpSpPr/>
            <p:nvPr/>
          </p:nvGrpSpPr>
          <p:grpSpPr>
            <a:xfrm>
              <a:off x="3832684" y="4977572"/>
              <a:ext cx="87854" cy="45719"/>
              <a:chOff x="3419872" y="3251267"/>
              <a:chExt cx="144016" cy="33717"/>
            </a:xfrm>
          </p:grpSpPr>
          <p:cxnSp>
            <p:nvCxnSpPr>
              <p:cNvPr id="275" name="Gerader Verbinder 274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Gerader Verbinder 275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" name="Gruppieren 276"/>
            <p:cNvGrpSpPr/>
            <p:nvPr/>
          </p:nvGrpSpPr>
          <p:grpSpPr>
            <a:xfrm>
              <a:off x="3777654" y="5253337"/>
              <a:ext cx="131781" cy="153622"/>
              <a:chOff x="3923928" y="3068960"/>
              <a:chExt cx="216024" cy="216024"/>
            </a:xfrm>
          </p:grpSpPr>
          <p:cxnSp>
            <p:nvCxnSpPr>
              <p:cNvPr id="278" name="Gerader Verbinder 277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Gerader Verbinder 278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Gerader Verbinder 279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Gerader Verbinder 280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2" name="Gruppieren 281"/>
            <p:cNvGrpSpPr/>
            <p:nvPr/>
          </p:nvGrpSpPr>
          <p:grpSpPr>
            <a:xfrm>
              <a:off x="4112332" y="5383632"/>
              <a:ext cx="175708" cy="75185"/>
              <a:chOff x="3419872" y="3251267"/>
              <a:chExt cx="144016" cy="33717"/>
            </a:xfrm>
          </p:grpSpPr>
          <p:cxnSp>
            <p:nvCxnSpPr>
              <p:cNvPr id="283" name="Gerader Verbinder 282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Gerader Verbinder 283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5" name="Gruppieren 284"/>
            <p:cNvGrpSpPr/>
            <p:nvPr/>
          </p:nvGrpSpPr>
          <p:grpSpPr>
            <a:xfrm>
              <a:off x="3343916" y="4517848"/>
              <a:ext cx="175708" cy="133787"/>
              <a:chOff x="2627784" y="2780928"/>
              <a:chExt cx="288032" cy="288032"/>
            </a:xfrm>
          </p:grpSpPr>
          <p:cxnSp>
            <p:nvCxnSpPr>
              <p:cNvPr id="286" name="Gerader Verbinder 285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Gerader Verbinder 286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Gerader Verbinder 287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Gerader Verbinder 288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0" name="Rechteck 289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91" name="Gruppieren 290"/>
            <p:cNvGrpSpPr/>
            <p:nvPr/>
          </p:nvGrpSpPr>
          <p:grpSpPr>
            <a:xfrm>
              <a:off x="3341267" y="5226312"/>
              <a:ext cx="190216" cy="354544"/>
              <a:chOff x="3233255" y="3804807"/>
              <a:chExt cx="311814" cy="498560"/>
            </a:xfrm>
          </p:grpSpPr>
          <p:grpSp>
            <p:nvGrpSpPr>
              <p:cNvPr id="292" name="Gruppieren 291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302" name="Gerader Verbinder 301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Gerader Verbinder 302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Gerader Verbinder 303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Gerader Verbinder 304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" name="Gruppieren 292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297" name="Gerader Verbinder 296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Gerader Verbinder 297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Gerader Verbinder 298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Gerader Verbinder 299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1" name="Rechteck 300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294" name="Gruppieren 293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295" name="Rechteck 294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6" name="Ellipse 295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06" name="Gruppieren 305"/>
            <p:cNvGrpSpPr/>
            <p:nvPr/>
          </p:nvGrpSpPr>
          <p:grpSpPr>
            <a:xfrm>
              <a:off x="3493667" y="5378712"/>
              <a:ext cx="190216" cy="354544"/>
              <a:chOff x="3233255" y="3804807"/>
              <a:chExt cx="311814" cy="498560"/>
            </a:xfrm>
          </p:grpSpPr>
          <p:grpSp>
            <p:nvGrpSpPr>
              <p:cNvPr id="307" name="Gruppieren 306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317" name="Gerader Verbinder 316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Gerader Verbinder 317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Gerader Verbinder 318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Gerader Verbinder 319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8" name="Gruppieren 307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312" name="Gerader Verbinder 311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Gerader Verbinder 312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Gerader Verbinder 313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Gerader Verbinder 314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6" name="Rechteck 315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09" name="Gruppieren 308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310" name="Rechteck 309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11" name="Ellipse 310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21" name="Gruppieren 320"/>
            <p:cNvGrpSpPr/>
            <p:nvPr/>
          </p:nvGrpSpPr>
          <p:grpSpPr>
            <a:xfrm>
              <a:off x="3113352" y="5264750"/>
              <a:ext cx="190216" cy="354544"/>
              <a:chOff x="3233255" y="3804807"/>
              <a:chExt cx="311814" cy="498560"/>
            </a:xfrm>
          </p:grpSpPr>
          <p:grpSp>
            <p:nvGrpSpPr>
              <p:cNvPr id="322" name="Gruppieren 321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332" name="Gerader Verbinder 331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Gerader Verbinder 332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Gerader Verbinder 333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Gerader Verbinder 334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3" name="Gruppieren 322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327" name="Gerader Verbinder 326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Gerader Verbinder 327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Gerader Verbinder 328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Gerader Verbinder 329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1" name="Rechteck 330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24" name="Gruppieren 323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325" name="Rechteck 324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6" name="Ellipse 325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336" name="Gruppieren 335"/>
            <p:cNvGrpSpPr/>
            <p:nvPr/>
          </p:nvGrpSpPr>
          <p:grpSpPr>
            <a:xfrm rot="20700526">
              <a:off x="3987592" y="5137031"/>
              <a:ext cx="87854" cy="45719"/>
              <a:chOff x="3419872" y="3251267"/>
              <a:chExt cx="144016" cy="33717"/>
            </a:xfrm>
          </p:grpSpPr>
          <p:cxnSp>
            <p:nvCxnSpPr>
              <p:cNvPr id="337" name="Gerader Verbinder 33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Gerader Verbinder 33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9" name="Gruppieren 338"/>
            <p:cNvGrpSpPr/>
            <p:nvPr/>
          </p:nvGrpSpPr>
          <p:grpSpPr>
            <a:xfrm>
              <a:off x="3531735" y="2933328"/>
              <a:ext cx="288032" cy="288032"/>
              <a:chOff x="2627784" y="2780928"/>
              <a:chExt cx="288032" cy="288032"/>
            </a:xfrm>
          </p:grpSpPr>
          <p:cxnSp>
            <p:nvCxnSpPr>
              <p:cNvPr id="340" name="Gerader Verbinder 33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Gerader Verbinder 34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Gerader Verbinder 34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Gerader Verbinder 34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4" name="Rechteck 34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45" name="Gruppieren 344"/>
            <p:cNvGrpSpPr/>
            <p:nvPr/>
          </p:nvGrpSpPr>
          <p:grpSpPr>
            <a:xfrm>
              <a:off x="3511789" y="3403667"/>
              <a:ext cx="216024" cy="144016"/>
              <a:chOff x="2411760" y="3212976"/>
              <a:chExt cx="216024" cy="144016"/>
            </a:xfrm>
          </p:grpSpPr>
          <p:cxnSp>
            <p:nvCxnSpPr>
              <p:cNvPr id="346" name="Gerader Verbinder 345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Gerader Verbinder 346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Gerader Verbinder 347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Gerader Verbinder 348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0" name="Grafik 3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12450" y="3556067"/>
              <a:ext cx="266833" cy="303385"/>
            </a:xfrm>
            <a:prstGeom prst="rect">
              <a:avLst/>
            </a:prstGeom>
          </p:spPr>
        </p:pic>
        <p:grpSp>
          <p:nvGrpSpPr>
            <p:cNvPr id="351" name="Gruppieren 350"/>
            <p:cNvGrpSpPr/>
            <p:nvPr/>
          </p:nvGrpSpPr>
          <p:grpSpPr>
            <a:xfrm>
              <a:off x="4827879" y="3221360"/>
              <a:ext cx="216024" cy="216024"/>
              <a:chOff x="3923928" y="3068960"/>
              <a:chExt cx="216024" cy="216024"/>
            </a:xfrm>
          </p:grpSpPr>
          <p:cxnSp>
            <p:nvCxnSpPr>
              <p:cNvPr id="352" name="Gerader Verbinder 351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Gerader Verbinder 352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Gerader Verbinder 353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Gerader Verbinder 354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6" name="Gruppieren 355"/>
            <p:cNvGrpSpPr/>
            <p:nvPr/>
          </p:nvGrpSpPr>
          <p:grpSpPr>
            <a:xfrm>
              <a:off x="4587834" y="3415662"/>
              <a:ext cx="144016" cy="33717"/>
              <a:chOff x="3419872" y="3251267"/>
              <a:chExt cx="144016" cy="33717"/>
            </a:xfrm>
          </p:grpSpPr>
          <p:cxnSp>
            <p:nvCxnSpPr>
              <p:cNvPr id="357" name="Gerader Verbinder 35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Gerader Verbinder 35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" name="Gruppieren 358"/>
            <p:cNvGrpSpPr/>
            <p:nvPr/>
          </p:nvGrpSpPr>
          <p:grpSpPr>
            <a:xfrm>
              <a:off x="3351715" y="3818111"/>
              <a:ext cx="288032" cy="288032"/>
              <a:chOff x="2627784" y="2780928"/>
              <a:chExt cx="288032" cy="288032"/>
            </a:xfrm>
          </p:grpSpPr>
          <p:cxnSp>
            <p:nvCxnSpPr>
              <p:cNvPr id="360" name="Gerader Verbinder 35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Gerader Verbinder 36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Gerader Verbinder 36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Gerader Verbinder 36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4" name="Rechteck 36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65" name="Gruppieren 364"/>
            <p:cNvGrpSpPr/>
            <p:nvPr/>
          </p:nvGrpSpPr>
          <p:grpSpPr>
            <a:xfrm>
              <a:off x="3468111" y="3517776"/>
              <a:ext cx="216024" cy="144016"/>
              <a:chOff x="2411760" y="3212976"/>
              <a:chExt cx="216024" cy="144016"/>
            </a:xfrm>
          </p:grpSpPr>
          <p:cxnSp>
            <p:nvCxnSpPr>
              <p:cNvPr id="366" name="Gerader Verbinder 365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Gerader Verbinder 366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Gerader Verbinder 367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Gerader Verbinder 368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0" name="Grafik 36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53406" y="2805971"/>
              <a:ext cx="266833" cy="303385"/>
            </a:xfrm>
            <a:prstGeom prst="rect">
              <a:avLst/>
            </a:prstGeom>
          </p:spPr>
        </p:pic>
        <p:grpSp>
          <p:nvGrpSpPr>
            <p:cNvPr id="371" name="Gruppieren 370"/>
            <p:cNvGrpSpPr/>
            <p:nvPr/>
          </p:nvGrpSpPr>
          <p:grpSpPr>
            <a:xfrm>
              <a:off x="4980279" y="3373760"/>
              <a:ext cx="216024" cy="216024"/>
              <a:chOff x="3923928" y="3068960"/>
              <a:chExt cx="216024" cy="216024"/>
            </a:xfrm>
          </p:grpSpPr>
          <p:cxnSp>
            <p:nvCxnSpPr>
              <p:cNvPr id="372" name="Gerader Verbinder 371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Gerader Verbinder 372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Gerader Verbinder 373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Gerader Verbinder 374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6" name="Gruppieren 375"/>
            <p:cNvGrpSpPr/>
            <p:nvPr/>
          </p:nvGrpSpPr>
          <p:grpSpPr>
            <a:xfrm>
              <a:off x="4476223" y="3556067"/>
              <a:ext cx="144016" cy="33717"/>
              <a:chOff x="3419872" y="3251267"/>
              <a:chExt cx="144016" cy="33717"/>
            </a:xfrm>
          </p:grpSpPr>
          <p:cxnSp>
            <p:nvCxnSpPr>
              <p:cNvPr id="377" name="Gerader Verbinder 37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Gerader Verbinder 37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9" name="Gruppieren 378"/>
            <p:cNvGrpSpPr/>
            <p:nvPr/>
          </p:nvGrpSpPr>
          <p:grpSpPr>
            <a:xfrm>
              <a:off x="3639747" y="3867836"/>
              <a:ext cx="288032" cy="288032"/>
              <a:chOff x="2627784" y="2780928"/>
              <a:chExt cx="288032" cy="288032"/>
            </a:xfrm>
          </p:grpSpPr>
          <p:cxnSp>
            <p:nvCxnSpPr>
              <p:cNvPr id="380" name="Gerader Verbinder 37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Gerader Verbinder 38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Gerader Verbinder 38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Gerader Verbinder 38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4" name="Rechteck 38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5" name="Gruppieren 384"/>
            <p:cNvGrpSpPr/>
            <p:nvPr/>
          </p:nvGrpSpPr>
          <p:grpSpPr>
            <a:xfrm>
              <a:off x="4755871" y="3962127"/>
              <a:ext cx="288032" cy="105725"/>
              <a:chOff x="3419872" y="3251267"/>
              <a:chExt cx="144016" cy="33717"/>
            </a:xfrm>
          </p:grpSpPr>
          <p:cxnSp>
            <p:nvCxnSpPr>
              <p:cNvPr id="386" name="Gerader Verbinder 385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Gerader Verbinder 386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8" name="Gruppieren 387"/>
            <p:cNvGrpSpPr/>
            <p:nvPr/>
          </p:nvGrpSpPr>
          <p:grpSpPr>
            <a:xfrm>
              <a:off x="3684135" y="3085728"/>
              <a:ext cx="288032" cy="288032"/>
              <a:chOff x="2627784" y="2780928"/>
              <a:chExt cx="288032" cy="288032"/>
            </a:xfrm>
          </p:grpSpPr>
          <p:cxnSp>
            <p:nvCxnSpPr>
              <p:cNvPr id="389" name="Gerader Verbinder 388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Gerader Verbinder 389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Gerader Verbinder 390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Gerader Verbinder 391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3" name="Rechteck 392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94" name="Gruppieren 393"/>
            <p:cNvGrpSpPr/>
            <p:nvPr/>
          </p:nvGrpSpPr>
          <p:grpSpPr>
            <a:xfrm>
              <a:off x="3664189" y="3556067"/>
              <a:ext cx="216024" cy="144016"/>
              <a:chOff x="2411760" y="3212976"/>
              <a:chExt cx="216024" cy="144016"/>
            </a:xfrm>
          </p:grpSpPr>
          <p:cxnSp>
            <p:nvCxnSpPr>
              <p:cNvPr id="395" name="Gerader Verbinder 394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Gerader Verbinder 395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Gerader Verbinder 396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Gerader Verbinder 397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9" name="Gruppieren 398"/>
            <p:cNvGrpSpPr/>
            <p:nvPr/>
          </p:nvGrpSpPr>
          <p:grpSpPr>
            <a:xfrm>
              <a:off x="3936651" y="3373251"/>
              <a:ext cx="216024" cy="293990"/>
              <a:chOff x="3203848" y="2852936"/>
              <a:chExt cx="216024" cy="293990"/>
            </a:xfrm>
          </p:grpSpPr>
          <p:sp>
            <p:nvSpPr>
              <p:cNvPr id="400" name="Rechteck 399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1" name="Ellipse 400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402" name="Grafik 4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4850" y="3708467"/>
              <a:ext cx="266833" cy="303385"/>
            </a:xfrm>
            <a:prstGeom prst="rect">
              <a:avLst/>
            </a:prstGeom>
          </p:spPr>
        </p:pic>
        <p:grpSp>
          <p:nvGrpSpPr>
            <p:cNvPr id="403" name="Gruppieren 402"/>
            <p:cNvGrpSpPr/>
            <p:nvPr/>
          </p:nvGrpSpPr>
          <p:grpSpPr>
            <a:xfrm>
              <a:off x="4791875" y="3451919"/>
              <a:ext cx="216024" cy="216024"/>
              <a:chOff x="3923928" y="3068960"/>
              <a:chExt cx="216024" cy="216024"/>
            </a:xfrm>
          </p:grpSpPr>
          <p:cxnSp>
            <p:nvCxnSpPr>
              <p:cNvPr id="404" name="Gerader Verbinder 403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Gerader Verbinder 404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Gerader Verbinder 405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Gerader Verbinder 406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8" name="Gruppieren 407"/>
            <p:cNvGrpSpPr/>
            <p:nvPr/>
          </p:nvGrpSpPr>
          <p:grpSpPr>
            <a:xfrm>
              <a:off x="3713014" y="2431238"/>
              <a:ext cx="144016" cy="33717"/>
              <a:chOff x="3419872" y="3251267"/>
              <a:chExt cx="144016" cy="33717"/>
            </a:xfrm>
          </p:grpSpPr>
          <p:cxnSp>
            <p:nvCxnSpPr>
              <p:cNvPr id="409" name="Gerader Verbinder 408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Gerader Verbinder 409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1" name="Gruppieren 410"/>
            <p:cNvGrpSpPr/>
            <p:nvPr/>
          </p:nvGrpSpPr>
          <p:grpSpPr>
            <a:xfrm>
              <a:off x="3504115" y="3970511"/>
              <a:ext cx="288032" cy="288032"/>
              <a:chOff x="2627784" y="2780928"/>
              <a:chExt cx="288032" cy="288032"/>
            </a:xfrm>
          </p:grpSpPr>
          <p:cxnSp>
            <p:nvCxnSpPr>
              <p:cNvPr id="412" name="Gerader Verbinder 411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Gerader Verbinder 412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Gerader Verbinder 413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Gerader Verbinder 414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6" name="Rechteck 415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17" name="Gruppieren 416"/>
            <p:cNvGrpSpPr/>
            <p:nvPr/>
          </p:nvGrpSpPr>
          <p:grpSpPr>
            <a:xfrm>
              <a:off x="3620511" y="3670176"/>
              <a:ext cx="216024" cy="144016"/>
              <a:chOff x="2411760" y="3212976"/>
              <a:chExt cx="216024" cy="144016"/>
            </a:xfrm>
          </p:grpSpPr>
          <p:cxnSp>
            <p:nvCxnSpPr>
              <p:cNvPr id="418" name="Gerader Verbinder 417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Gerader Verbinder 418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Gerader Verbinder 419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Gerader Verbinder 420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22" name="Grafik 4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5925" y="5605855"/>
              <a:ext cx="266833" cy="303385"/>
            </a:xfrm>
            <a:prstGeom prst="rect">
              <a:avLst/>
            </a:prstGeom>
          </p:spPr>
        </p:pic>
        <p:grpSp>
          <p:nvGrpSpPr>
            <p:cNvPr id="423" name="Gruppieren 422"/>
            <p:cNvGrpSpPr/>
            <p:nvPr/>
          </p:nvGrpSpPr>
          <p:grpSpPr>
            <a:xfrm>
              <a:off x="4911138" y="4082633"/>
              <a:ext cx="216024" cy="216024"/>
              <a:chOff x="3923928" y="3068960"/>
              <a:chExt cx="216024" cy="216024"/>
            </a:xfrm>
          </p:grpSpPr>
          <p:cxnSp>
            <p:nvCxnSpPr>
              <p:cNvPr id="424" name="Gerader Verbinder 423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Gerader Verbinder 424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Gerader Verbinder 425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Gerader Verbinder 426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8" name="Gruppieren 427"/>
            <p:cNvGrpSpPr/>
            <p:nvPr/>
          </p:nvGrpSpPr>
          <p:grpSpPr>
            <a:xfrm>
              <a:off x="4628623" y="3708467"/>
              <a:ext cx="144016" cy="33717"/>
              <a:chOff x="3419872" y="3251267"/>
              <a:chExt cx="144016" cy="33717"/>
            </a:xfrm>
          </p:grpSpPr>
          <p:cxnSp>
            <p:nvCxnSpPr>
              <p:cNvPr id="429" name="Gerader Verbinder 428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Gerader Verbinder 429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uppieren 430"/>
            <p:cNvGrpSpPr/>
            <p:nvPr/>
          </p:nvGrpSpPr>
          <p:grpSpPr>
            <a:xfrm>
              <a:off x="4573593" y="3984232"/>
              <a:ext cx="216024" cy="216024"/>
              <a:chOff x="3923928" y="3068960"/>
              <a:chExt cx="216024" cy="216024"/>
            </a:xfrm>
          </p:grpSpPr>
          <p:cxnSp>
            <p:nvCxnSpPr>
              <p:cNvPr id="432" name="Gerader Verbinder 431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Gerader Verbinder 432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Gerader Verbinder 433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Gerader Verbinder 434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6" name="Gruppieren 435"/>
            <p:cNvGrpSpPr/>
            <p:nvPr/>
          </p:nvGrpSpPr>
          <p:grpSpPr>
            <a:xfrm>
              <a:off x="4908271" y="4114527"/>
              <a:ext cx="288032" cy="105725"/>
              <a:chOff x="3419872" y="3251267"/>
              <a:chExt cx="144016" cy="33717"/>
            </a:xfrm>
          </p:grpSpPr>
          <p:cxnSp>
            <p:nvCxnSpPr>
              <p:cNvPr id="437" name="Gerader Verbinder 43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Gerader Verbinder 43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9" name="Gruppieren 438"/>
            <p:cNvGrpSpPr/>
            <p:nvPr/>
          </p:nvGrpSpPr>
          <p:grpSpPr>
            <a:xfrm>
              <a:off x="4139855" y="3248743"/>
              <a:ext cx="288032" cy="188132"/>
              <a:chOff x="2627784" y="2780928"/>
              <a:chExt cx="288032" cy="288032"/>
            </a:xfrm>
          </p:grpSpPr>
          <p:cxnSp>
            <p:nvCxnSpPr>
              <p:cNvPr id="440" name="Gerader Verbinder 43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Gerader Verbinder 44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Gerader Verbinder 44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Gerader Verbinder 44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4" name="Rechteck 44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45" name="Gruppieren 444"/>
            <p:cNvGrpSpPr/>
            <p:nvPr/>
          </p:nvGrpSpPr>
          <p:grpSpPr>
            <a:xfrm>
              <a:off x="4137206" y="3957207"/>
              <a:ext cx="311814" cy="498560"/>
              <a:chOff x="3233255" y="3804807"/>
              <a:chExt cx="311814" cy="498560"/>
            </a:xfrm>
          </p:grpSpPr>
          <p:grpSp>
            <p:nvGrpSpPr>
              <p:cNvPr id="446" name="Gruppieren 445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456" name="Gerader Verbinder 455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Gerader Verbinder 456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Gerader Verbinder 457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Gerader Verbinder 458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7" name="Gruppieren 446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451" name="Gerader Verbinder 450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Gerader Verbinder 451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Gerader Verbinder 452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Gerader Verbinder 453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5" name="Rechteck 454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48" name="Gruppieren 447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449" name="Rechteck 448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50" name="Ellipse 449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460" name="Gruppieren 459"/>
            <p:cNvGrpSpPr/>
            <p:nvPr/>
          </p:nvGrpSpPr>
          <p:grpSpPr>
            <a:xfrm>
              <a:off x="4289606" y="4109607"/>
              <a:ext cx="311814" cy="498560"/>
              <a:chOff x="3233255" y="3804807"/>
              <a:chExt cx="311814" cy="498560"/>
            </a:xfrm>
          </p:grpSpPr>
          <p:grpSp>
            <p:nvGrpSpPr>
              <p:cNvPr id="461" name="Gruppieren 460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471" name="Gerader Verbinder 470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Gerader Verbinder 471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Gerader Verbinder 472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Gerader Verbinder 473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2" name="Gruppieren 461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466" name="Gerader Verbinder 465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Gerader Verbinder 466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Gerader Verbinder 467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Gerader Verbinder 468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0" name="Rechteck 469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63" name="Gruppieren 462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464" name="Rechteck 463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65" name="Ellipse 464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475" name="Gruppieren 474"/>
            <p:cNvGrpSpPr/>
            <p:nvPr/>
          </p:nvGrpSpPr>
          <p:grpSpPr>
            <a:xfrm>
              <a:off x="3909291" y="3995645"/>
              <a:ext cx="311814" cy="498560"/>
              <a:chOff x="3233255" y="3804807"/>
              <a:chExt cx="311814" cy="498560"/>
            </a:xfrm>
          </p:grpSpPr>
          <p:grpSp>
            <p:nvGrpSpPr>
              <p:cNvPr id="476" name="Gruppieren 475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486" name="Gerader Verbinder 485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Gerader Verbinder 486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Gerader Verbinder 487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Gerader Verbinder 488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7" name="Gruppieren 476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481" name="Gerader Verbinder 480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" name="Gerader Verbinder 481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Gerader Verbinder 482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Gerader Verbinder 483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5" name="Rechteck 484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478" name="Gruppieren 477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479" name="Rechteck 478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0" name="Ellipse 479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490" name="Gruppieren 489"/>
            <p:cNvGrpSpPr/>
            <p:nvPr/>
          </p:nvGrpSpPr>
          <p:grpSpPr>
            <a:xfrm rot="20700526">
              <a:off x="4781023" y="3860867"/>
              <a:ext cx="144016" cy="33717"/>
              <a:chOff x="3419872" y="3251267"/>
              <a:chExt cx="144016" cy="33717"/>
            </a:xfrm>
          </p:grpSpPr>
          <p:cxnSp>
            <p:nvCxnSpPr>
              <p:cNvPr id="491" name="Gerader Verbinder 490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Gerader Verbinder 491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3" name="Gruppieren 492"/>
            <p:cNvGrpSpPr/>
            <p:nvPr/>
          </p:nvGrpSpPr>
          <p:grpSpPr>
            <a:xfrm>
              <a:off x="3639747" y="4354833"/>
              <a:ext cx="175708" cy="204830"/>
              <a:chOff x="2627784" y="2780928"/>
              <a:chExt cx="288032" cy="288032"/>
            </a:xfrm>
          </p:grpSpPr>
          <p:cxnSp>
            <p:nvCxnSpPr>
              <p:cNvPr id="494" name="Gerader Verbinder 493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Gerader Verbinder 494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Gerader Verbinder 495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Gerader Verbinder 496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8" name="Rechteck 497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99" name="Gruppieren 498"/>
            <p:cNvGrpSpPr/>
            <p:nvPr/>
          </p:nvGrpSpPr>
          <p:grpSpPr>
            <a:xfrm>
              <a:off x="3619801" y="4825172"/>
              <a:ext cx="131781" cy="102415"/>
              <a:chOff x="2411760" y="3212976"/>
              <a:chExt cx="216024" cy="144016"/>
            </a:xfrm>
          </p:grpSpPr>
          <p:cxnSp>
            <p:nvCxnSpPr>
              <p:cNvPr id="500" name="Gerader Verbinder 499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Gerader Verbinder 500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Gerader Verbinder 501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Gerader Verbinder 502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4" name="Gruppieren 503"/>
            <p:cNvGrpSpPr/>
            <p:nvPr/>
          </p:nvGrpSpPr>
          <p:grpSpPr>
            <a:xfrm>
              <a:off x="3892263" y="4642356"/>
              <a:ext cx="131781" cy="209067"/>
              <a:chOff x="3203848" y="2852936"/>
              <a:chExt cx="216024" cy="293990"/>
            </a:xfrm>
          </p:grpSpPr>
          <p:sp>
            <p:nvSpPr>
              <p:cNvPr id="505" name="Rechteck 504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6" name="Ellipse 505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507" name="Grafik 50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0462" y="4977573"/>
              <a:ext cx="189755" cy="215748"/>
            </a:xfrm>
            <a:prstGeom prst="rect">
              <a:avLst/>
            </a:prstGeom>
          </p:spPr>
        </p:pic>
        <p:grpSp>
          <p:nvGrpSpPr>
            <p:cNvPr id="508" name="Gruppieren 507"/>
            <p:cNvGrpSpPr/>
            <p:nvPr/>
          </p:nvGrpSpPr>
          <p:grpSpPr>
            <a:xfrm>
              <a:off x="4935891" y="4642865"/>
              <a:ext cx="131781" cy="153622"/>
              <a:chOff x="3923928" y="3068960"/>
              <a:chExt cx="216024" cy="216024"/>
            </a:xfrm>
          </p:grpSpPr>
          <p:cxnSp>
            <p:nvCxnSpPr>
              <p:cNvPr id="509" name="Gerader Verbinder 508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Gerader Verbinder 509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Gerader Verbinder 510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Gerader Verbinder 511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3" name="Gruppieren 512"/>
            <p:cNvGrpSpPr/>
            <p:nvPr/>
          </p:nvGrpSpPr>
          <p:grpSpPr>
            <a:xfrm>
              <a:off x="4695846" y="4837167"/>
              <a:ext cx="87854" cy="45719"/>
              <a:chOff x="3419872" y="3251267"/>
              <a:chExt cx="144016" cy="33717"/>
            </a:xfrm>
          </p:grpSpPr>
          <p:cxnSp>
            <p:nvCxnSpPr>
              <p:cNvPr id="514" name="Gerader Verbinder 513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Gerader Verbinder 514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6" name="Gruppieren 515"/>
            <p:cNvGrpSpPr/>
            <p:nvPr/>
          </p:nvGrpSpPr>
          <p:grpSpPr>
            <a:xfrm>
              <a:off x="3459727" y="5239616"/>
              <a:ext cx="175708" cy="204830"/>
              <a:chOff x="2627784" y="2780928"/>
              <a:chExt cx="288032" cy="288032"/>
            </a:xfrm>
          </p:grpSpPr>
          <p:cxnSp>
            <p:nvCxnSpPr>
              <p:cNvPr id="517" name="Gerader Verbinder 516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Gerader Verbinder 517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Gerader Verbinder 518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Gerader Verbinder 519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1" name="Rechteck 520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22" name="Gruppieren 521"/>
            <p:cNvGrpSpPr/>
            <p:nvPr/>
          </p:nvGrpSpPr>
          <p:grpSpPr>
            <a:xfrm>
              <a:off x="3576123" y="4939281"/>
              <a:ext cx="131781" cy="102415"/>
              <a:chOff x="2411760" y="3212976"/>
              <a:chExt cx="216024" cy="144016"/>
            </a:xfrm>
          </p:grpSpPr>
          <p:cxnSp>
            <p:nvCxnSpPr>
              <p:cNvPr id="523" name="Gerader Verbinder 522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Gerader Verbinder 523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Gerader Verbinder 524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Gerader Verbinder 525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7" name="Gruppieren 526"/>
            <p:cNvGrpSpPr/>
            <p:nvPr/>
          </p:nvGrpSpPr>
          <p:grpSpPr>
            <a:xfrm>
              <a:off x="4086586" y="4294573"/>
              <a:ext cx="210612" cy="256575"/>
              <a:chOff x="3203848" y="2852936"/>
              <a:chExt cx="216024" cy="293990"/>
            </a:xfrm>
          </p:grpSpPr>
          <p:sp>
            <p:nvSpPr>
              <p:cNvPr id="528" name="Rechteck 527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9" name="Ellipse 528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530" name="Grafik 5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1418" y="4227477"/>
              <a:ext cx="189755" cy="215748"/>
            </a:xfrm>
            <a:prstGeom prst="rect">
              <a:avLst/>
            </a:prstGeom>
          </p:spPr>
        </p:pic>
        <p:grpSp>
          <p:nvGrpSpPr>
            <p:cNvPr id="531" name="Gruppieren 530"/>
            <p:cNvGrpSpPr/>
            <p:nvPr/>
          </p:nvGrpSpPr>
          <p:grpSpPr>
            <a:xfrm>
              <a:off x="5088291" y="4795265"/>
              <a:ext cx="131781" cy="153622"/>
              <a:chOff x="3923928" y="3068960"/>
              <a:chExt cx="216024" cy="216024"/>
            </a:xfrm>
          </p:grpSpPr>
          <p:cxnSp>
            <p:nvCxnSpPr>
              <p:cNvPr id="532" name="Gerader Verbinder 531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Gerader Verbinder 532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Gerader Verbinder 533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Gerader Verbinder 534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6" name="Gruppieren 535"/>
            <p:cNvGrpSpPr/>
            <p:nvPr/>
          </p:nvGrpSpPr>
          <p:grpSpPr>
            <a:xfrm>
              <a:off x="4584235" y="4977572"/>
              <a:ext cx="87854" cy="45719"/>
              <a:chOff x="3419872" y="3251267"/>
              <a:chExt cx="144016" cy="33717"/>
            </a:xfrm>
          </p:grpSpPr>
          <p:cxnSp>
            <p:nvCxnSpPr>
              <p:cNvPr id="537" name="Gerader Verbinder 53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Gerader Verbinder 53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9" name="Gruppieren 538"/>
            <p:cNvGrpSpPr/>
            <p:nvPr/>
          </p:nvGrpSpPr>
          <p:grpSpPr>
            <a:xfrm>
              <a:off x="3747759" y="5289341"/>
              <a:ext cx="175708" cy="204830"/>
              <a:chOff x="2627784" y="2780928"/>
              <a:chExt cx="288032" cy="288032"/>
            </a:xfrm>
          </p:grpSpPr>
          <p:cxnSp>
            <p:nvCxnSpPr>
              <p:cNvPr id="540" name="Gerader Verbinder 53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Gerader Verbinder 54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Gerader Verbinder 54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Gerader Verbinder 54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4" name="Rechteck 54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45" name="Gruppieren 544"/>
            <p:cNvGrpSpPr/>
            <p:nvPr/>
          </p:nvGrpSpPr>
          <p:grpSpPr>
            <a:xfrm>
              <a:off x="4863883" y="5383632"/>
              <a:ext cx="175708" cy="75185"/>
              <a:chOff x="3419872" y="3251267"/>
              <a:chExt cx="144016" cy="33717"/>
            </a:xfrm>
          </p:grpSpPr>
          <p:cxnSp>
            <p:nvCxnSpPr>
              <p:cNvPr id="546" name="Gerader Verbinder 545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Gerader Verbinder 546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8" name="Gruppieren 547"/>
            <p:cNvGrpSpPr/>
            <p:nvPr/>
          </p:nvGrpSpPr>
          <p:grpSpPr>
            <a:xfrm>
              <a:off x="3792147" y="4507233"/>
              <a:ext cx="175708" cy="204830"/>
              <a:chOff x="2627784" y="2780928"/>
              <a:chExt cx="288032" cy="288032"/>
            </a:xfrm>
          </p:grpSpPr>
          <p:cxnSp>
            <p:nvCxnSpPr>
              <p:cNvPr id="549" name="Gerader Verbinder 548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Gerader Verbinder 549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Gerader Verbinder 550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Gerader Verbinder 551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3" name="Rechteck 552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54" name="Gruppieren 553"/>
            <p:cNvGrpSpPr/>
            <p:nvPr/>
          </p:nvGrpSpPr>
          <p:grpSpPr>
            <a:xfrm>
              <a:off x="3772201" y="4977572"/>
              <a:ext cx="131781" cy="102415"/>
              <a:chOff x="2411760" y="3212976"/>
              <a:chExt cx="216024" cy="144016"/>
            </a:xfrm>
          </p:grpSpPr>
          <p:cxnSp>
            <p:nvCxnSpPr>
              <p:cNvPr id="555" name="Gerader Verbinder 554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Gerader Verbinder 555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Gerader Verbinder 556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Gerader Verbinder 557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9" name="Gruppieren 558"/>
            <p:cNvGrpSpPr/>
            <p:nvPr/>
          </p:nvGrpSpPr>
          <p:grpSpPr>
            <a:xfrm>
              <a:off x="4044663" y="4794756"/>
              <a:ext cx="131781" cy="209067"/>
              <a:chOff x="3203848" y="2852936"/>
              <a:chExt cx="216024" cy="293990"/>
            </a:xfrm>
          </p:grpSpPr>
          <p:sp>
            <p:nvSpPr>
              <p:cNvPr id="560" name="Rechteck 559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1" name="Ellipse 560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562" name="Grafik 56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72862" y="5129973"/>
              <a:ext cx="189755" cy="215748"/>
            </a:xfrm>
            <a:prstGeom prst="rect">
              <a:avLst/>
            </a:prstGeom>
          </p:spPr>
        </p:pic>
        <p:grpSp>
          <p:nvGrpSpPr>
            <p:cNvPr id="563" name="Gruppieren 562"/>
            <p:cNvGrpSpPr/>
            <p:nvPr/>
          </p:nvGrpSpPr>
          <p:grpSpPr>
            <a:xfrm>
              <a:off x="4899887" y="4873424"/>
              <a:ext cx="131781" cy="153622"/>
              <a:chOff x="3923928" y="3068960"/>
              <a:chExt cx="216024" cy="216024"/>
            </a:xfrm>
          </p:grpSpPr>
          <p:cxnSp>
            <p:nvCxnSpPr>
              <p:cNvPr id="564" name="Gerader Verbinder 563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Gerader Verbinder 564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Gerader Verbinder 565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Gerader Verbinder 566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8" name="Gruppieren 567"/>
            <p:cNvGrpSpPr/>
            <p:nvPr/>
          </p:nvGrpSpPr>
          <p:grpSpPr>
            <a:xfrm>
              <a:off x="4584235" y="4977572"/>
              <a:ext cx="87854" cy="45719"/>
              <a:chOff x="3419872" y="3251267"/>
              <a:chExt cx="144016" cy="33717"/>
            </a:xfrm>
          </p:grpSpPr>
          <p:cxnSp>
            <p:nvCxnSpPr>
              <p:cNvPr id="569" name="Gerader Verbinder 568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0" name="Gerader Verbinder 569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1" name="Gruppieren 570"/>
            <p:cNvGrpSpPr/>
            <p:nvPr/>
          </p:nvGrpSpPr>
          <p:grpSpPr>
            <a:xfrm>
              <a:off x="3612127" y="5392016"/>
              <a:ext cx="175708" cy="204830"/>
              <a:chOff x="2627784" y="2780928"/>
              <a:chExt cx="288032" cy="288032"/>
            </a:xfrm>
          </p:grpSpPr>
          <p:cxnSp>
            <p:nvCxnSpPr>
              <p:cNvPr id="572" name="Gerader Verbinder 571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3" name="Gerader Verbinder 572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Gerader Verbinder 573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Gerader Verbinder 574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6" name="Rechteck 575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77" name="Gruppieren 576"/>
            <p:cNvGrpSpPr/>
            <p:nvPr/>
          </p:nvGrpSpPr>
          <p:grpSpPr>
            <a:xfrm>
              <a:off x="3728523" y="5091681"/>
              <a:ext cx="131781" cy="102415"/>
              <a:chOff x="2411760" y="3212976"/>
              <a:chExt cx="216024" cy="144016"/>
            </a:xfrm>
          </p:grpSpPr>
          <p:cxnSp>
            <p:nvCxnSpPr>
              <p:cNvPr id="578" name="Gerader Verbinder 577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9" name="Gerader Verbinder 578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Gerader Verbinder 579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Gerader Verbinder 580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2" name="Gruppieren 581"/>
            <p:cNvGrpSpPr/>
            <p:nvPr/>
          </p:nvGrpSpPr>
          <p:grpSpPr>
            <a:xfrm>
              <a:off x="4211784" y="4951916"/>
              <a:ext cx="210612" cy="256575"/>
              <a:chOff x="3203848" y="2852936"/>
              <a:chExt cx="216024" cy="293990"/>
            </a:xfrm>
          </p:grpSpPr>
          <p:sp>
            <p:nvSpPr>
              <p:cNvPr id="583" name="Rechteck 582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4" name="Ellipse 583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585" name="Grafik 58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13818" y="4379877"/>
              <a:ext cx="189755" cy="215748"/>
            </a:xfrm>
            <a:prstGeom prst="rect">
              <a:avLst/>
            </a:prstGeom>
          </p:spPr>
        </p:pic>
        <p:grpSp>
          <p:nvGrpSpPr>
            <p:cNvPr id="586" name="Gruppieren 585"/>
            <p:cNvGrpSpPr/>
            <p:nvPr/>
          </p:nvGrpSpPr>
          <p:grpSpPr>
            <a:xfrm>
              <a:off x="5019150" y="5504138"/>
              <a:ext cx="131781" cy="153622"/>
              <a:chOff x="3923928" y="3068960"/>
              <a:chExt cx="216024" cy="216024"/>
            </a:xfrm>
          </p:grpSpPr>
          <p:cxnSp>
            <p:nvCxnSpPr>
              <p:cNvPr id="587" name="Gerader Verbinder 586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Gerader Verbinder 587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Gerader Verbinder 588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Gerader Verbinder 589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1" name="Gruppieren 590"/>
            <p:cNvGrpSpPr/>
            <p:nvPr/>
          </p:nvGrpSpPr>
          <p:grpSpPr>
            <a:xfrm>
              <a:off x="4736635" y="5129972"/>
              <a:ext cx="87854" cy="45719"/>
              <a:chOff x="3419872" y="3251267"/>
              <a:chExt cx="144016" cy="33717"/>
            </a:xfrm>
          </p:grpSpPr>
          <p:cxnSp>
            <p:nvCxnSpPr>
              <p:cNvPr id="592" name="Gerader Verbinder 591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Gerader Verbinder 592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4" name="Gruppieren 593"/>
            <p:cNvGrpSpPr/>
            <p:nvPr/>
          </p:nvGrpSpPr>
          <p:grpSpPr>
            <a:xfrm>
              <a:off x="4681605" y="5405737"/>
              <a:ext cx="131781" cy="153622"/>
              <a:chOff x="3923928" y="3068960"/>
              <a:chExt cx="216024" cy="216024"/>
            </a:xfrm>
          </p:grpSpPr>
          <p:cxnSp>
            <p:nvCxnSpPr>
              <p:cNvPr id="595" name="Gerader Verbinder 594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Gerader Verbinder 595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Gerader Verbinder 596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Gerader Verbinder 597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9" name="Gruppieren 598"/>
            <p:cNvGrpSpPr/>
            <p:nvPr/>
          </p:nvGrpSpPr>
          <p:grpSpPr>
            <a:xfrm>
              <a:off x="5016283" y="5536032"/>
              <a:ext cx="175708" cy="75185"/>
              <a:chOff x="3419872" y="3251267"/>
              <a:chExt cx="144016" cy="33717"/>
            </a:xfrm>
          </p:grpSpPr>
          <p:cxnSp>
            <p:nvCxnSpPr>
              <p:cNvPr id="600" name="Gerader Verbinder 599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Gerader Verbinder 600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2" name="Gruppieren 601"/>
            <p:cNvGrpSpPr/>
            <p:nvPr/>
          </p:nvGrpSpPr>
          <p:grpSpPr>
            <a:xfrm>
              <a:off x="4247867" y="4670248"/>
              <a:ext cx="175708" cy="133787"/>
              <a:chOff x="2627784" y="2780928"/>
              <a:chExt cx="288032" cy="288032"/>
            </a:xfrm>
          </p:grpSpPr>
          <p:cxnSp>
            <p:nvCxnSpPr>
              <p:cNvPr id="603" name="Gerader Verbinder 602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Gerader Verbinder 603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Gerader Verbinder 604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Gerader Verbinder 605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7" name="Rechteck 606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08" name="Gruppieren 607"/>
            <p:cNvGrpSpPr/>
            <p:nvPr/>
          </p:nvGrpSpPr>
          <p:grpSpPr>
            <a:xfrm>
              <a:off x="4245218" y="5378712"/>
              <a:ext cx="190216" cy="354544"/>
              <a:chOff x="3233255" y="3804807"/>
              <a:chExt cx="311814" cy="498560"/>
            </a:xfrm>
          </p:grpSpPr>
          <p:grpSp>
            <p:nvGrpSpPr>
              <p:cNvPr id="609" name="Gruppieren 608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619" name="Gerader Verbinder 618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Gerader Verbinder 619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1" name="Gerader Verbinder 620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Gerader Verbinder 621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0" name="Gruppieren 609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614" name="Gerader Verbinder 613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Gerader Verbinder 614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6" name="Gerader Verbinder 615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Gerader Verbinder 616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8" name="Rechteck 617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611" name="Gruppieren 610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612" name="Rechteck 611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13" name="Ellipse 612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623" name="Gruppieren 622"/>
            <p:cNvGrpSpPr/>
            <p:nvPr/>
          </p:nvGrpSpPr>
          <p:grpSpPr>
            <a:xfrm>
              <a:off x="4397618" y="5531112"/>
              <a:ext cx="190216" cy="354544"/>
              <a:chOff x="3233255" y="3804807"/>
              <a:chExt cx="311814" cy="498560"/>
            </a:xfrm>
          </p:grpSpPr>
          <p:grpSp>
            <p:nvGrpSpPr>
              <p:cNvPr id="624" name="Gruppieren 623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634" name="Gerader Verbinder 633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Gerader Verbinder 634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6" name="Gerader Verbinder 635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7" name="Gerader Verbinder 636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5" name="Gruppieren 624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629" name="Gerader Verbinder 628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Gerader Verbinder 629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Gerader Verbinder 630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Gerader Verbinder 631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3" name="Rechteck 632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626" name="Gruppieren 625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627" name="Rechteck 626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28" name="Ellipse 627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638" name="Gruppieren 637"/>
            <p:cNvGrpSpPr/>
            <p:nvPr/>
          </p:nvGrpSpPr>
          <p:grpSpPr>
            <a:xfrm>
              <a:off x="4017303" y="5417150"/>
              <a:ext cx="190216" cy="354544"/>
              <a:chOff x="3233255" y="3804807"/>
              <a:chExt cx="311814" cy="498560"/>
            </a:xfrm>
          </p:grpSpPr>
          <p:grpSp>
            <p:nvGrpSpPr>
              <p:cNvPr id="639" name="Gruppieren 638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649" name="Gerader Verbinder 648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0" name="Gerader Verbinder 649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1" name="Gerader Verbinder 650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2" name="Gerader Verbinder 651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0" name="Gruppieren 639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644" name="Gerader Verbinder 643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5" name="Gerader Verbinder 644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6" name="Gerader Verbinder 645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Gerader Verbinder 646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8" name="Rechteck 647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641" name="Gruppieren 640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642" name="Rechteck 641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3" name="Ellipse 642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653" name="Gruppieren 652"/>
            <p:cNvGrpSpPr/>
            <p:nvPr/>
          </p:nvGrpSpPr>
          <p:grpSpPr>
            <a:xfrm rot="20700526">
              <a:off x="4891543" y="5289431"/>
              <a:ext cx="87854" cy="45719"/>
              <a:chOff x="3419872" y="3251267"/>
              <a:chExt cx="144016" cy="33717"/>
            </a:xfrm>
          </p:grpSpPr>
          <p:cxnSp>
            <p:nvCxnSpPr>
              <p:cNvPr id="654" name="Gerader Verbinder 653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Gerader Verbinder 654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6" name="Gruppieren 655"/>
            <p:cNvGrpSpPr/>
            <p:nvPr/>
          </p:nvGrpSpPr>
          <p:grpSpPr>
            <a:xfrm>
              <a:off x="2780184" y="532021"/>
              <a:ext cx="288032" cy="288032"/>
              <a:chOff x="2627784" y="2780928"/>
              <a:chExt cx="288032" cy="288032"/>
            </a:xfrm>
          </p:grpSpPr>
          <p:cxnSp>
            <p:nvCxnSpPr>
              <p:cNvPr id="657" name="Gerader Verbinder 656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Gerader Verbinder 657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" name="Gerader Verbinder 658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Gerader Verbinder 659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1" name="Rechteck 660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62" name="Gruppieren 661"/>
            <p:cNvGrpSpPr/>
            <p:nvPr/>
          </p:nvGrpSpPr>
          <p:grpSpPr>
            <a:xfrm>
              <a:off x="2760238" y="1002360"/>
              <a:ext cx="216024" cy="144016"/>
              <a:chOff x="2411760" y="3212976"/>
              <a:chExt cx="216024" cy="144016"/>
            </a:xfrm>
          </p:grpSpPr>
          <p:cxnSp>
            <p:nvCxnSpPr>
              <p:cNvPr id="663" name="Gerader Verbinder 662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Gerader Verbinder 663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" name="Gerader Verbinder 664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Gerader Verbinder 665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7" name="Gruppieren 666"/>
            <p:cNvGrpSpPr/>
            <p:nvPr/>
          </p:nvGrpSpPr>
          <p:grpSpPr>
            <a:xfrm>
              <a:off x="3032700" y="819544"/>
              <a:ext cx="216024" cy="293990"/>
              <a:chOff x="3203848" y="2852936"/>
              <a:chExt cx="216024" cy="293990"/>
            </a:xfrm>
          </p:grpSpPr>
          <p:sp>
            <p:nvSpPr>
              <p:cNvPr id="668" name="Rechteck 667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9" name="Ellipse 668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670" name="Grafik 66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60899" y="1154760"/>
              <a:ext cx="266833" cy="303385"/>
            </a:xfrm>
            <a:prstGeom prst="rect">
              <a:avLst/>
            </a:prstGeom>
          </p:spPr>
        </p:pic>
        <p:grpSp>
          <p:nvGrpSpPr>
            <p:cNvPr id="671" name="Gruppieren 670"/>
            <p:cNvGrpSpPr/>
            <p:nvPr/>
          </p:nvGrpSpPr>
          <p:grpSpPr>
            <a:xfrm>
              <a:off x="4076328" y="820053"/>
              <a:ext cx="216024" cy="216024"/>
              <a:chOff x="3923928" y="3068960"/>
              <a:chExt cx="216024" cy="216024"/>
            </a:xfrm>
          </p:grpSpPr>
          <p:cxnSp>
            <p:nvCxnSpPr>
              <p:cNvPr id="672" name="Gerader Verbinder 671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Gerader Verbinder 672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Gerader Verbinder 673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Gerader Verbinder 674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6" name="Gruppieren 675"/>
            <p:cNvGrpSpPr/>
            <p:nvPr/>
          </p:nvGrpSpPr>
          <p:grpSpPr>
            <a:xfrm>
              <a:off x="3836283" y="1014355"/>
              <a:ext cx="144016" cy="33717"/>
              <a:chOff x="3419872" y="3251267"/>
              <a:chExt cx="144016" cy="33717"/>
            </a:xfrm>
          </p:grpSpPr>
          <p:cxnSp>
            <p:nvCxnSpPr>
              <p:cNvPr id="677" name="Gerader Verbinder 67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Gerader Verbinder 67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9" name="Gruppieren 678"/>
            <p:cNvGrpSpPr/>
            <p:nvPr/>
          </p:nvGrpSpPr>
          <p:grpSpPr>
            <a:xfrm>
              <a:off x="2600164" y="1416804"/>
              <a:ext cx="288032" cy="288032"/>
              <a:chOff x="2627784" y="2780928"/>
              <a:chExt cx="288032" cy="288032"/>
            </a:xfrm>
          </p:grpSpPr>
          <p:cxnSp>
            <p:nvCxnSpPr>
              <p:cNvPr id="680" name="Gerader Verbinder 67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Gerader Verbinder 68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" name="Gerader Verbinder 68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" name="Gerader Verbinder 68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4" name="Rechteck 68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85" name="Gruppieren 684"/>
            <p:cNvGrpSpPr/>
            <p:nvPr/>
          </p:nvGrpSpPr>
          <p:grpSpPr>
            <a:xfrm>
              <a:off x="2716560" y="1116469"/>
              <a:ext cx="216024" cy="144016"/>
              <a:chOff x="2411760" y="3212976"/>
              <a:chExt cx="216024" cy="144016"/>
            </a:xfrm>
          </p:grpSpPr>
          <p:cxnSp>
            <p:nvCxnSpPr>
              <p:cNvPr id="686" name="Gerader Verbinder 685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" name="Gerader Verbinder 686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" name="Gerader Verbinder 687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" name="Gerader Verbinder 688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0" name="Gruppieren 689"/>
            <p:cNvGrpSpPr/>
            <p:nvPr/>
          </p:nvGrpSpPr>
          <p:grpSpPr>
            <a:xfrm>
              <a:off x="2638685" y="2173290"/>
              <a:ext cx="345249" cy="360796"/>
              <a:chOff x="3203848" y="2852936"/>
              <a:chExt cx="216024" cy="293990"/>
            </a:xfrm>
          </p:grpSpPr>
          <p:sp>
            <p:nvSpPr>
              <p:cNvPr id="691" name="Rechteck 690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2" name="Ellipse 691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693" name="Grafik 69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1855" y="404664"/>
              <a:ext cx="266833" cy="303385"/>
            </a:xfrm>
            <a:prstGeom prst="rect">
              <a:avLst/>
            </a:prstGeom>
          </p:spPr>
        </p:pic>
        <p:grpSp>
          <p:nvGrpSpPr>
            <p:cNvPr id="694" name="Gruppieren 693"/>
            <p:cNvGrpSpPr/>
            <p:nvPr/>
          </p:nvGrpSpPr>
          <p:grpSpPr>
            <a:xfrm>
              <a:off x="4228728" y="972453"/>
              <a:ext cx="216024" cy="216024"/>
              <a:chOff x="3923928" y="3068960"/>
              <a:chExt cx="216024" cy="216024"/>
            </a:xfrm>
          </p:grpSpPr>
          <p:cxnSp>
            <p:nvCxnSpPr>
              <p:cNvPr id="695" name="Gerader Verbinder 694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" name="Gerader Verbinder 695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Gerader Verbinder 696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Gerader Verbinder 697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9" name="Gruppieren 698"/>
            <p:cNvGrpSpPr/>
            <p:nvPr/>
          </p:nvGrpSpPr>
          <p:grpSpPr>
            <a:xfrm>
              <a:off x="3724672" y="1154760"/>
              <a:ext cx="144016" cy="33717"/>
              <a:chOff x="3419872" y="3251267"/>
              <a:chExt cx="144016" cy="33717"/>
            </a:xfrm>
          </p:grpSpPr>
          <p:cxnSp>
            <p:nvCxnSpPr>
              <p:cNvPr id="700" name="Gerader Verbinder 699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" name="Gerader Verbinder 700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2" name="Gruppieren 701"/>
            <p:cNvGrpSpPr/>
            <p:nvPr/>
          </p:nvGrpSpPr>
          <p:grpSpPr>
            <a:xfrm>
              <a:off x="2888196" y="1466529"/>
              <a:ext cx="288032" cy="288032"/>
              <a:chOff x="2627784" y="2780928"/>
              <a:chExt cx="288032" cy="288032"/>
            </a:xfrm>
          </p:grpSpPr>
          <p:cxnSp>
            <p:nvCxnSpPr>
              <p:cNvPr id="703" name="Gerader Verbinder 702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Gerader Verbinder 703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Gerader Verbinder 704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Gerader Verbinder 705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7" name="Rechteck 706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08" name="Gruppieren 707"/>
            <p:cNvGrpSpPr/>
            <p:nvPr/>
          </p:nvGrpSpPr>
          <p:grpSpPr>
            <a:xfrm>
              <a:off x="4004320" y="1560820"/>
              <a:ext cx="288032" cy="105725"/>
              <a:chOff x="3419872" y="3251267"/>
              <a:chExt cx="144016" cy="33717"/>
            </a:xfrm>
          </p:grpSpPr>
          <p:cxnSp>
            <p:nvCxnSpPr>
              <p:cNvPr id="709" name="Gerader Verbinder 708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Gerader Verbinder 709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1" name="Gruppieren 710"/>
            <p:cNvGrpSpPr/>
            <p:nvPr/>
          </p:nvGrpSpPr>
          <p:grpSpPr>
            <a:xfrm>
              <a:off x="2932584" y="684421"/>
              <a:ext cx="288032" cy="288032"/>
              <a:chOff x="2627784" y="2780928"/>
              <a:chExt cx="288032" cy="288032"/>
            </a:xfrm>
          </p:grpSpPr>
          <p:cxnSp>
            <p:nvCxnSpPr>
              <p:cNvPr id="712" name="Gerader Verbinder 711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Gerader Verbinder 712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Gerader Verbinder 713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Gerader Verbinder 714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6" name="Rechteck 715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17" name="Gruppieren 716"/>
            <p:cNvGrpSpPr/>
            <p:nvPr/>
          </p:nvGrpSpPr>
          <p:grpSpPr>
            <a:xfrm>
              <a:off x="2912638" y="1154760"/>
              <a:ext cx="216024" cy="144016"/>
              <a:chOff x="2411760" y="3212976"/>
              <a:chExt cx="216024" cy="144016"/>
            </a:xfrm>
          </p:grpSpPr>
          <p:cxnSp>
            <p:nvCxnSpPr>
              <p:cNvPr id="718" name="Gerader Verbinder 717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Gerader Verbinder 718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Gerader Verbinder 719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Gerader Verbinder 720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2" name="Gruppieren 721"/>
            <p:cNvGrpSpPr/>
            <p:nvPr/>
          </p:nvGrpSpPr>
          <p:grpSpPr>
            <a:xfrm>
              <a:off x="2636168" y="971944"/>
              <a:ext cx="216024" cy="293990"/>
              <a:chOff x="3203848" y="2852936"/>
              <a:chExt cx="216024" cy="293990"/>
            </a:xfrm>
          </p:grpSpPr>
          <p:sp>
            <p:nvSpPr>
              <p:cNvPr id="723" name="Rechteck 722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4" name="Ellipse 723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725" name="Grafik 7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3299" y="1307160"/>
              <a:ext cx="266833" cy="303385"/>
            </a:xfrm>
            <a:prstGeom prst="rect">
              <a:avLst/>
            </a:prstGeom>
          </p:spPr>
        </p:pic>
        <p:grpSp>
          <p:nvGrpSpPr>
            <p:cNvPr id="726" name="Gruppieren 725"/>
            <p:cNvGrpSpPr/>
            <p:nvPr/>
          </p:nvGrpSpPr>
          <p:grpSpPr>
            <a:xfrm>
              <a:off x="4040324" y="1050612"/>
              <a:ext cx="216024" cy="216024"/>
              <a:chOff x="3923928" y="3068960"/>
              <a:chExt cx="216024" cy="216024"/>
            </a:xfrm>
          </p:grpSpPr>
          <p:cxnSp>
            <p:nvCxnSpPr>
              <p:cNvPr id="727" name="Gerader Verbinder 726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Gerader Verbinder 727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Gerader Verbinder 728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" name="Gerader Verbinder 729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1" name="Gruppieren 730"/>
            <p:cNvGrpSpPr/>
            <p:nvPr/>
          </p:nvGrpSpPr>
          <p:grpSpPr>
            <a:xfrm>
              <a:off x="3724672" y="1154760"/>
              <a:ext cx="144016" cy="33717"/>
              <a:chOff x="3419872" y="3251267"/>
              <a:chExt cx="144016" cy="33717"/>
            </a:xfrm>
          </p:grpSpPr>
          <p:cxnSp>
            <p:nvCxnSpPr>
              <p:cNvPr id="732" name="Gerader Verbinder 731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" name="Gerader Verbinder 732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4" name="Gruppieren 733"/>
            <p:cNvGrpSpPr/>
            <p:nvPr/>
          </p:nvGrpSpPr>
          <p:grpSpPr>
            <a:xfrm>
              <a:off x="2752564" y="1569204"/>
              <a:ext cx="288032" cy="288032"/>
              <a:chOff x="2627784" y="2780928"/>
              <a:chExt cx="288032" cy="288032"/>
            </a:xfrm>
          </p:grpSpPr>
          <p:cxnSp>
            <p:nvCxnSpPr>
              <p:cNvPr id="735" name="Gerader Verbinder 734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Gerader Verbinder 735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Gerader Verbinder 736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" name="Gerader Verbinder 737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9" name="Rechteck 738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40" name="Gruppieren 739"/>
            <p:cNvGrpSpPr/>
            <p:nvPr/>
          </p:nvGrpSpPr>
          <p:grpSpPr>
            <a:xfrm>
              <a:off x="2868960" y="1268869"/>
              <a:ext cx="216024" cy="144016"/>
              <a:chOff x="2411760" y="3212976"/>
              <a:chExt cx="216024" cy="144016"/>
            </a:xfrm>
          </p:grpSpPr>
          <p:cxnSp>
            <p:nvCxnSpPr>
              <p:cNvPr id="741" name="Gerader Verbinder 740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Gerader Verbinder 741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3" name="Gerader Verbinder 742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Gerader Verbinder 743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5" name="Gruppieren 744"/>
            <p:cNvGrpSpPr/>
            <p:nvPr/>
          </p:nvGrpSpPr>
          <p:grpSpPr>
            <a:xfrm>
              <a:off x="3352220" y="1129104"/>
              <a:ext cx="345249" cy="360796"/>
              <a:chOff x="3203848" y="2852936"/>
              <a:chExt cx="216024" cy="293990"/>
            </a:xfrm>
          </p:grpSpPr>
          <p:sp>
            <p:nvSpPr>
              <p:cNvPr id="746" name="Rechteck 745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7" name="Ellipse 746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748" name="Grafik 7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54255" y="557064"/>
              <a:ext cx="266833" cy="303385"/>
            </a:xfrm>
            <a:prstGeom prst="rect">
              <a:avLst/>
            </a:prstGeom>
          </p:spPr>
        </p:pic>
        <p:grpSp>
          <p:nvGrpSpPr>
            <p:cNvPr id="749" name="Gruppieren 748"/>
            <p:cNvGrpSpPr/>
            <p:nvPr/>
          </p:nvGrpSpPr>
          <p:grpSpPr>
            <a:xfrm>
              <a:off x="4159587" y="1681326"/>
              <a:ext cx="216024" cy="216024"/>
              <a:chOff x="3923928" y="3068960"/>
              <a:chExt cx="216024" cy="216024"/>
            </a:xfrm>
          </p:grpSpPr>
          <p:cxnSp>
            <p:nvCxnSpPr>
              <p:cNvPr id="750" name="Gerader Verbinder 749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Gerader Verbinder 750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2" name="Gerader Verbinder 751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Gerader Verbinder 752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4" name="Gruppieren 753"/>
            <p:cNvGrpSpPr/>
            <p:nvPr/>
          </p:nvGrpSpPr>
          <p:grpSpPr>
            <a:xfrm>
              <a:off x="3877072" y="1307160"/>
              <a:ext cx="144016" cy="33717"/>
              <a:chOff x="3419872" y="3251267"/>
              <a:chExt cx="144016" cy="33717"/>
            </a:xfrm>
          </p:grpSpPr>
          <p:cxnSp>
            <p:nvCxnSpPr>
              <p:cNvPr id="755" name="Gerader Verbinder 754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Gerader Verbinder 755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7" name="Gruppieren 756"/>
            <p:cNvGrpSpPr/>
            <p:nvPr/>
          </p:nvGrpSpPr>
          <p:grpSpPr>
            <a:xfrm>
              <a:off x="3822042" y="1582925"/>
              <a:ext cx="216024" cy="216024"/>
              <a:chOff x="3923928" y="3068960"/>
              <a:chExt cx="216024" cy="216024"/>
            </a:xfrm>
          </p:grpSpPr>
          <p:cxnSp>
            <p:nvCxnSpPr>
              <p:cNvPr id="758" name="Gerader Verbinder 757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9" name="Gerader Verbinder 758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Gerader Verbinder 759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1" name="Gerader Verbinder 760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2" name="Gruppieren 761"/>
            <p:cNvGrpSpPr/>
            <p:nvPr/>
          </p:nvGrpSpPr>
          <p:grpSpPr>
            <a:xfrm>
              <a:off x="4156720" y="1713220"/>
              <a:ext cx="288032" cy="105725"/>
              <a:chOff x="3419872" y="3251267"/>
              <a:chExt cx="144016" cy="33717"/>
            </a:xfrm>
          </p:grpSpPr>
          <p:cxnSp>
            <p:nvCxnSpPr>
              <p:cNvPr id="763" name="Gerader Verbinder 762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Gerader Verbinder 763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5" name="Gruppieren 764"/>
            <p:cNvGrpSpPr/>
            <p:nvPr/>
          </p:nvGrpSpPr>
          <p:grpSpPr>
            <a:xfrm>
              <a:off x="3388304" y="847436"/>
              <a:ext cx="288032" cy="188132"/>
              <a:chOff x="2627784" y="2780928"/>
              <a:chExt cx="288032" cy="288032"/>
            </a:xfrm>
          </p:grpSpPr>
          <p:cxnSp>
            <p:nvCxnSpPr>
              <p:cNvPr id="766" name="Gerader Verbinder 765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Gerader Verbinder 766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Gerader Verbinder 767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Gerader Verbinder 768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0" name="Rechteck 769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71" name="Gruppieren 770"/>
            <p:cNvGrpSpPr/>
            <p:nvPr/>
          </p:nvGrpSpPr>
          <p:grpSpPr>
            <a:xfrm>
              <a:off x="3385655" y="1555900"/>
              <a:ext cx="311814" cy="498560"/>
              <a:chOff x="3233255" y="3804807"/>
              <a:chExt cx="311814" cy="498560"/>
            </a:xfrm>
          </p:grpSpPr>
          <p:grpSp>
            <p:nvGrpSpPr>
              <p:cNvPr id="772" name="Gruppieren 771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782" name="Gerader Verbinder 781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3" name="Gerader Verbinder 782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4" name="Gerader Verbinder 783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5" name="Gerader Verbinder 784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3" name="Gruppieren 772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777" name="Gerader Verbinder 776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8" name="Gerader Verbinder 777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9" name="Gerader Verbinder 778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0" name="Gerader Verbinder 779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1" name="Rechteck 780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774" name="Gruppieren 773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775" name="Rechteck 774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76" name="Ellipse 775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786" name="Gruppieren 785"/>
            <p:cNvGrpSpPr/>
            <p:nvPr/>
          </p:nvGrpSpPr>
          <p:grpSpPr>
            <a:xfrm>
              <a:off x="3538055" y="1708300"/>
              <a:ext cx="311814" cy="498560"/>
              <a:chOff x="3233255" y="3804807"/>
              <a:chExt cx="311814" cy="498560"/>
            </a:xfrm>
          </p:grpSpPr>
          <p:grpSp>
            <p:nvGrpSpPr>
              <p:cNvPr id="787" name="Gruppieren 786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797" name="Gerader Verbinder 796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Gerader Verbinder 797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Gerader Verbinder 798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Gerader Verbinder 799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8" name="Gruppieren 787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792" name="Gerader Verbinder 791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3" name="Gerader Verbinder 792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4" name="Gerader Verbinder 793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5" name="Gerader Verbinder 794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6" name="Rechteck 795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789" name="Gruppieren 788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790" name="Rechteck 789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91" name="Ellipse 790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801" name="Gruppieren 800"/>
            <p:cNvGrpSpPr/>
            <p:nvPr/>
          </p:nvGrpSpPr>
          <p:grpSpPr>
            <a:xfrm>
              <a:off x="3157740" y="1594338"/>
              <a:ext cx="311814" cy="498560"/>
              <a:chOff x="3233255" y="3804807"/>
              <a:chExt cx="311814" cy="498560"/>
            </a:xfrm>
          </p:grpSpPr>
          <p:grpSp>
            <p:nvGrpSpPr>
              <p:cNvPr id="802" name="Gruppieren 801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812" name="Gerader Verbinder 811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Gerader Verbinder 812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4" name="Gerader Verbinder 813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Gerader Verbinder 814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3" name="Gruppieren 802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807" name="Gerader Verbinder 806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Gerader Verbinder 807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Gerader Verbinder 808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0" name="Gerader Verbinder 809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1" name="Rechteck 810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804" name="Gruppieren 803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805" name="Rechteck 804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06" name="Ellipse 805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816" name="Gruppieren 815"/>
            <p:cNvGrpSpPr/>
            <p:nvPr/>
          </p:nvGrpSpPr>
          <p:grpSpPr>
            <a:xfrm rot="20700526">
              <a:off x="4029472" y="1459560"/>
              <a:ext cx="144016" cy="33717"/>
              <a:chOff x="3419872" y="3251267"/>
              <a:chExt cx="144016" cy="33717"/>
            </a:xfrm>
          </p:grpSpPr>
          <p:cxnSp>
            <p:nvCxnSpPr>
              <p:cNvPr id="817" name="Gerader Verbinder 81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Gerader Verbinder 81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9" name="Gruppieren 818"/>
            <p:cNvGrpSpPr/>
            <p:nvPr/>
          </p:nvGrpSpPr>
          <p:grpSpPr>
            <a:xfrm>
              <a:off x="2888196" y="1953526"/>
              <a:ext cx="175708" cy="204830"/>
              <a:chOff x="2627784" y="2780928"/>
              <a:chExt cx="288032" cy="288032"/>
            </a:xfrm>
          </p:grpSpPr>
          <p:cxnSp>
            <p:nvCxnSpPr>
              <p:cNvPr id="820" name="Gerader Verbinder 81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Gerader Verbinder 82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2" name="Gerader Verbinder 82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3" name="Gerader Verbinder 82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4" name="Rechteck 82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25" name="Gruppieren 824"/>
            <p:cNvGrpSpPr/>
            <p:nvPr/>
          </p:nvGrpSpPr>
          <p:grpSpPr>
            <a:xfrm>
              <a:off x="2868250" y="2423865"/>
              <a:ext cx="131781" cy="102415"/>
              <a:chOff x="2411760" y="3212976"/>
              <a:chExt cx="216024" cy="144016"/>
            </a:xfrm>
          </p:grpSpPr>
          <p:cxnSp>
            <p:nvCxnSpPr>
              <p:cNvPr id="826" name="Gerader Verbinder 825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Gerader Verbinder 826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Gerader Verbinder 827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Gerader Verbinder 828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0" name="Gruppieren 829"/>
            <p:cNvGrpSpPr/>
            <p:nvPr/>
          </p:nvGrpSpPr>
          <p:grpSpPr>
            <a:xfrm>
              <a:off x="3140712" y="2241049"/>
              <a:ext cx="131781" cy="209067"/>
              <a:chOff x="3203848" y="2852936"/>
              <a:chExt cx="216024" cy="293990"/>
            </a:xfrm>
          </p:grpSpPr>
          <p:sp>
            <p:nvSpPr>
              <p:cNvPr id="831" name="Rechteck 830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2" name="Ellipse 831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833" name="Grafik 8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68911" y="2576266"/>
              <a:ext cx="189755" cy="215748"/>
            </a:xfrm>
            <a:prstGeom prst="rect">
              <a:avLst/>
            </a:prstGeom>
          </p:spPr>
        </p:pic>
        <p:grpSp>
          <p:nvGrpSpPr>
            <p:cNvPr id="834" name="Gruppieren 833"/>
            <p:cNvGrpSpPr/>
            <p:nvPr/>
          </p:nvGrpSpPr>
          <p:grpSpPr>
            <a:xfrm>
              <a:off x="4184340" y="2241558"/>
              <a:ext cx="131781" cy="153622"/>
              <a:chOff x="3923928" y="3068960"/>
              <a:chExt cx="216024" cy="216024"/>
            </a:xfrm>
          </p:grpSpPr>
          <p:cxnSp>
            <p:nvCxnSpPr>
              <p:cNvPr id="835" name="Gerader Verbinder 834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Gerader Verbinder 835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Gerader Verbinder 836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Gerader Verbinder 837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9" name="Gruppieren 838"/>
            <p:cNvGrpSpPr/>
            <p:nvPr/>
          </p:nvGrpSpPr>
          <p:grpSpPr>
            <a:xfrm>
              <a:off x="3944295" y="2435860"/>
              <a:ext cx="87854" cy="45719"/>
              <a:chOff x="3419872" y="3251267"/>
              <a:chExt cx="144016" cy="33717"/>
            </a:xfrm>
          </p:grpSpPr>
          <p:cxnSp>
            <p:nvCxnSpPr>
              <p:cNvPr id="840" name="Gerader Verbinder 839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Gerader Verbinder 840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2" name="Gruppieren 841"/>
            <p:cNvGrpSpPr/>
            <p:nvPr/>
          </p:nvGrpSpPr>
          <p:grpSpPr>
            <a:xfrm>
              <a:off x="2708176" y="2838309"/>
              <a:ext cx="175708" cy="204830"/>
              <a:chOff x="2627784" y="2780928"/>
              <a:chExt cx="288032" cy="288032"/>
            </a:xfrm>
          </p:grpSpPr>
          <p:cxnSp>
            <p:nvCxnSpPr>
              <p:cNvPr id="843" name="Gerader Verbinder 842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Gerader Verbinder 843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Gerader Verbinder 844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Gerader Verbinder 845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7" name="Rechteck 846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48" name="Gruppieren 847"/>
            <p:cNvGrpSpPr/>
            <p:nvPr/>
          </p:nvGrpSpPr>
          <p:grpSpPr>
            <a:xfrm>
              <a:off x="2824572" y="2537974"/>
              <a:ext cx="131781" cy="102415"/>
              <a:chOff x="2411760" y="3212976"/>
              <a:chExt cx="216024" cy="144016"/>
            </a:xfrm>
          </p:grpSpPr>
          <p:cxnSp>
            <p:nvCxnSpPr>
              <p:cNvPr id="849" name="Gerader Verbinder 848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Gerader Verbinder 849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Gerader Verbinder 850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Gerader Verbinder 851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3" name="Gruppieren 852"/>
            <p:cNvGrpSpPr/>
            <p:nvPr/>
          </p:nvGrpSpPr>
          <p:grpSpPr>
            <a:xfrm>
              <a:off x="3335035" y="1893266"/>
              <a:ext cx="210612" cy="256575"/>
              <a:chOff x="3203848" y="2852936"/>
              <a:chExt cx="216024" cy="293990"/>
            </a:xfrm>
          </p:grpSpPr>
          <p:sp>
            <p:nvSpPr>
              <p:cNvPr id="854" name="Rechteck 853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5" name="Ellipse 854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856" name="Grafik 8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9867" y="1826170"/>
              <a:ext cx="189755" cy="215748"/>
            </a:xfrm>
            <a:prstGeom prst="rect">
              <a:avLst/>
            </a:prstGeom>
          </p:spPr>
        </p:pic>
        <p:grpSp>
          <p:nvGrpSpPr>
            <p:cNvPr id="857" name="Gruppieren 856"/>
            <p:cNvGrpSpPr/>
            <p:nvPr/>
          </p:nvGrpSpPr>
          <p:grpSpPr>
            <a:xfrm>
              <a:off x="4336740" y="2393958"/>
              <a:ext cx="131781" cy="153622"/>
              <a:chOff x="3923928" y="3068960"/>
              <a:chExt cx="216024" cy="216024"/>
            </a:xfrm>
          </p:grpSpPr>
          <p:cxnSp>
            <p:nvCxnSpPr>
              <p:cNvPr id="858" name="Gerader Verbinder 857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Gerader Verbinder 858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Gerader Verbinder 859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Gerader Verbinder 860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2" name="Gruppieren 861"/>
            <p:cNvGrpSpPr/>
            <p:nvPr/>
          </p:nvGrpSpPr>
          <p:grpSpPr>
            <a:xfrm>
              <a:off x="3832684" y="2576265"/>
              <a:ext cx="87854" cy="45719"/>
              <a:chOff x="3419872" y="3251267"/>
              <a:chExt cx="144016" cy="33717"/>
            </a:xfrm>
          </p:grpSpPr>
          <p:cxnSp>
            <p:nvCxnSpPr>
              <p:cNvPr id="863" name="Gerader Verbinder 862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Gerader Verbinder 863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5" name="Gruppieren 864"/>
            <p:cNvGrpSpPr/>
            <p:nvPr/>
          </p:nvGrpSpPr>
          <p:grpSpPr>
            <a:xfrm>
              <a:off x="2996208" y="2888034"/>
              <a:ext cx="175708" cy="204830"/>
              <a:chOff x="2627784" y="2780928"/>
              <a:chExt cx="288032" cy="288032"/>
            </a:xfrm>
          </p:grpSpPr>
          <p:cxnSp>
            <p:nvCxnSpPr>
              <p:cNvPr id="866" name="Gerader Verbinder 865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Gerader Verbinder 866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Gerader Verbinder 867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Gerader Verbinder 868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0" name="Rechteck 869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71" name="Gruppieren 870"/>
            <p:cNvGrpSpPr/>
            <p:nvPr/>
          </p:nvGrpSpPr>
          <p:grpSpPr>
            <a:xfrm>
              <a:off x="4112332" y="2982325"/>
              <a:ext cx="175708" cy="75185"/>
              <a:chOff x="3419872" y="3251267"/>
              <a:chExt cx="144016" cy="33717"/>
            </a:xfrm>
          </p:grpSpPr>
          <p:cxnSp>
            <p:nvCxnSpPr>
              <p:cNvPr id="872" name="Gerader Verbinder 871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Gerader Verbinder 872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4" name="Gruppieren 873"/>
            <p:cNvGrpSpPr/>
            <p:nvPr/>
          </p:nvGrpSpPr>
          <p:grpSpPr>
            <a:xfrm>
              <a:off x="3040596" y="2105926"/>
              <a:ext cx="175708" cy="204830"/>
              <a:chOff x="2627784" y="2780928"/>
              <a:chExt cx="288032" cy="288032"/>
            </a:xfrm>
          </p:grpSpPr>
          <p:cxnSp>
            <p:nvCxnSpPr>
              <p:cNvPr id="875" name="Gerader Verbinder 874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Gerader Verbinder 875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Gerader Verbinder 876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Gerader Verbinder 877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9" name="Rechteck 878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80" name="Gruppieren 879"/>
            <p:cNvGrpSpPr/>
            <p:nvPr/>
          </p:nvGrpSpPr>
          <p:grpSpPr>
            <a:xfrm>
              <a:off x="3020650" y="2576265"/>
              <a:ext cx="131781" cy="102415"/>
              <a:chOff x="2411760" y="3212976"/>
              <a:chExt cx="216024" cy="144016"/>
            </a:xfrm>
          </p:grpSpPr>
          <p:cxnSp>
            <p:nvCxnSpPr>
              <p:cNvPr id="881" name="Gerader Verbinder 880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Gerader Verbinder 881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3" name="Gerader Verbinder 882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Gerader Verbinder 883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5" name="Gruppieren 884"/>
            <p:cNvGrpSpPr/>
            <p:nvPr/>
          </p:nvGrpSpPr>
          <p:grpSpPr>
            <a:xfrm>
              <a:off x="3293112" y="2393449"/>
              <a:ext cx="131781" cy="209067"/>
              <a:chOff x="3203848" y="2852936"/>
              <a:chExt cx="216024" cy="293990"/>
            </a:xfrm>
          </p:grpSpPr>
          <p:sp>
            <p:nvSpPr>
              <p:cNvPr id="886" name="Rechteck 885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7" name="Ellipse 886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888" name="Grafik 88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21311" y="2728666"/>
              <a:ext cx="189755" cy="215748"/>
            </a:xfrm>
            <a:prstGeom prst="rect">
              <a:avLst/>
            </a:prstGeom>
          </p:spPr>
        </p:pic>
        <p:grpSp>
          <p:nvGrpSpPr>
            <p:cNvPr id="889" name="Gruppieren 888"/>
            <p:cNvGrpSpPr/>
            <p:nvPr/>
          </p:nvGrpSpPr>
          <p:grpSpPr>
            <a:xfrm>
              <a:off x="4148336" y="2472117"/>
              <a:ext cx="131781" cy="153622"/>
              <a:chOff x="3923928" y="3068960"/>
              <a:chExt cx="216024" cy="216024"/>
            </a:xfrm>
          </p:grpSpPr>
          <p:cxnSp>
            <p:nvCxnSpPr>
              <p:cNvPr id="890" name="Gerader Verbinder 889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Gerader Verbinder 890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Gerader Verbinder 891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Gerader Verbinder 892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4" name="Gruppieren 893"/>
            <p:cNvGrpSpPr/>
            <p:nvPr/>
          </p:nvGrpSpPr>
          <p:grpSpPr>
            <a:xfrm>
              <a:off x="3832684" y="2576265"/>
              <a:ext cx="87854" cy="45719"/>
              <a:chOff x="3419872" y="3251267"/>
              <a:chExt cx="144016" cy="33717"/>
            </a:xfrm>
          </p:grpSpPr>
          <p:cxnSp>
            <p:nvCxnSpPr>
              <p:cNvPr id="895" name="Gerader Verbinder 894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Gerader Verbinder 895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7" name="Gruppieren 896"/>
            <p:cNvGrpSpPr/>
            <p:nvPr/>
          </p:nvGrpSpPr>
          <p:grpSpPr>
            <a:xfrm>
              <a:off x="2860576" y="2990709"/>
              <a:ext cx="175708" cy="204830"/>
              <a:chOff x="2627784" y="2780928"/>
              <a:chExt cx="288032" cy="288032"/>
            </a:xfrm>
          </p:grpSpPr>
          <p:cxnSp>
            <p:nvCxnSpPr>
              <p:cNvPr id="898" name="Gerader Verbinder 897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Gerader Verbinder 898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0" name="Gerader Verbinder 899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1" name="Gerader Verbinder 900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2" name="Rechteck 901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03" name="Gruppieren 902"/>
            <p:cNvGrpSpPr/>
            <p:nvPr/>
          </p:nvGrpSpPr>
          <p:grpSpPr>
            <a:xfrm>
              <a:off x="2976972" y="2690374"/>
              <a:ext cx="131781" cy="102415"/>
              <a:chOff x="2411760" y="3212976"/>
              <a:chExt cx="216024" cy="144016"/>
            </a:xfrm>
          </p:grpSpPr>
          <p:cxnSp>
            <p:nvCxnSpPr>
              <p:cNvPr id="904" name="Gerader Verbinder 903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5" name="Gerader Verbinder 904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6" name="Gerader Verbinder 905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7" name="Gerader Verbinder 906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8" name="Gruppieren 907"/>
            <p:cNvGrpSpPr/>
            <p:nvPr/>
          </p:nvGrpSpPr>
          <p:grpSpPr>
            <a:xfrm>
              <a:off x="3460233" y="2550609"/>
              <a:ext cx="210612" cy="256575"/>
              <a:chOff x="3203848" y="2852936"/>
              <a:chExt cx="216024" cy="293990"/>
            </a:xfrm>
          </p:grpSpPr>
          <p:sp>
            <p:nvSpPr>
              <p:cNvPr id="909" name="Rechteck 908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0" name="Ellipse 909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911" name="Grafik 9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2267" y="1978570"/>
              <a:ext cx="189755" cy="215748"/>
            </a:xfrm>
            <a:prstGeom prst="rect">
              <a:avLst/>
            </a:prstGeom>
          </p:spPr>
        </p:pic>
        <p:grpSp>
          <p:nvGrpSpPr>
            <p:cNvPr id="912" name="Gruppieren 911"/>
            <p:cNvGrpSpPr/>
            <p:nvPr/>
          </p:nvGrpSpPr>
          <p:grpSpPr>
            <a:xfrm>
              <a:off x="4267599" y="3102831"/>
              <a:ext cx="131781" cy="153622"/>
              <a:chOff x="3923928" y="3068960"/>
              <a:chExt cx="216024" cy="216024"/>
            </a:xfrm>
          </p:grpSpPr>
          <p:cxnSp>
            <p:nvCxnSpPr>
              <p:cNvPr id="913" name="Gerader Verbinder 912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Gerader Verbinder 913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5" name="Gerader Verbinder 914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Gerader Verbinder 915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7" name="Gruppieren 916"/>
            <p:cNvGrpSpPr/>
            <p:nvPr/>
          </p:nvGrpSpPr>
          <p:grpSpPr>
            <a:xfrm>
              <a:off x="3985084" y="2728665"/>
              <a:ext cx="87854" cy="45719"/>
              <a:chOff x="3419872" y="3251267"/>
              <a:chExt cx="144016" cy="33717"/>
            </a:xfrm>
          </p:grpSpPr>
          <p:cxnSp>
            <p:nvCxnSpPr>
              <p:cNvPr id="918" name="Gerader Verbinder 917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9" name="Gerader Verbinder 918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0" name="Gruppieren 919"/>
            <p:cNvGrpSpPr/>
            <p:nvPr/>
          </p:nvGrpSpPr>
          <p:grpSpPr>
            <a:xfrm>
              <a:off x="3930054" y="3004430"/>
              <a:ext cx="131781" cy="153622"/>
              <a:chOff x="3923928" y="3068960"/>
              <a:chExt cx="216024" cy="216024"/>
            </a:xfrm>
          </p:grpSpPr>
          <p:cxnSp>
            <p:nvCxnSpPr>
              <p:cNvPr id="921" name="Gerader Verbinder 920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2" name="Gerader Verbinder 921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" name="Gerader Verbinder 922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4" name="Gerader Verbinder 923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5" name="Gruppieren 924"/>
            <p:cNvGrpSpPr/>
            <p:nvPr/>
          </p:nvGrpSpPr>
          <p:grpSpPr>
            <a:xfrm>
              <a:off x="4264732" y="3134725"/>
              <a:ext cx="175708" cy="75185"/>
              <a:chOff x="3419872" y="3251267"/>
              <a:chExt cx="144016" cy="33717"/>
            </a:xfrm>
          </p:grpSpPr>
          <p:cxnSp>
            <p:nvCxnSpPr>
              <p:cNvPr id="926" name="Gerader Verbinder 925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7" name="Gerader Verbinder 926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8" name="Gruppieren 927"/>
            <p:cNvGrpSpPr/>
            <p:nvPr/>
          </p:nvGrpSpPr>
          <p:grpSpPr>
            <a:xfrm>
              <a:off x="3496316" y="2268941"/>
              <a:ext cx="175708" cy="133787"/>
              <a:chOff x="2627784" y="2780928"/>
              <a:chExt cx="288032" cy="288032"/>
            </a:xfrm>
          </p:grpSpPr>
          <p:cxnSp>
            <p:nvCxnSpPr>
              <p:cNvPr id="929" name="Gerader Verbinder 928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0" name="Gerader Verbinder 929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1" name="Gerader Verbinder 930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Gerader Verbinder 931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3" name="Rechteck 932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34" name="Gruppieren 933"/>
            <p:cNvGrpSpPr/>
            <p:nvPr/>
          </p:nvGrpSpPr>
          <p:grpSpPr>
            <a:xfrm>
              <a:off x="3493667" y="2977405"/>
              <a:ext cx="190216" cy="354544"/>
              <a:chOff x="3233255" y="3804807"/>
              <a:chExt cx="311814" cy="498560"/>
            </a:xfrm>
          </p:grpSpPr>
          <p:grpSp>
            <p:nvGrpSpPr>
              <p:cNvPr id="935" name="Gruppieren 934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945" name="Gerader Verbinder 944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6" name="Gerader Verbinder 945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7" name="Gerader Verbinder 946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8" name="Gerader Verbinder 947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6" name="Gruppieren 935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940" name="Gerader Verbinder 939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Gerader Verbinder 940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2" name="Gerader Verbinder 941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3" name="Gerader Verbinder 942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4" name="Rechteck 943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37" name="Gruppieren 936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938" name="Rechteck 937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9" name="Ellipse 938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949" name="Gruppieren 948"/>
            <p:cNvGrpSpPr/>
            <p:nvPr/>
          </p:nvGrpSpPr>
          <p:grpSpPr>
            <a:xfrm>
              <a:off x="3646067" y="3129805"/>
              <a:ext cx="190216" cy="354544"/>
              <a:chOff x="3233255" y="3804807"/>
              <a:chExt cx="311814" cy="498560"/>
            </a:xfrm>
          </p:grpSpPr>
          <p:grpSp>
            <p:nvGrpSpPr>
              <p:cNvPr id="950" name="Gruppieren 949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960" name="Gerader Verbinder 959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1" name="Gerader Verbinder 960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2" name="Gerader Verbinder 961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3" name="Gerader Verbinder 962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1" name="Gruppieren 950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955" name="Gerader Verbinder 954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6" name="Gerader Verbinder 955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7" name="Gerader Verbinder 956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8" name="Gerader Verbinder 957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9" name="Rechteck 958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52" name="Gruppieren 951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953" name="Rechteck 952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54" name="Ellipse 953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964" name="Gruppieren 963"/>
            <p:cNvGrpSpPr/>
            <p:nvPr/>
          </p:nvGrpSpPr>
          <p:grpSpPr>
            <a:xfrm>
              <a:off x="3265752" y="3015843"/>
              <a:ext cx="190216" cy="354544"/>
              <a:chOff x="3233255" y="3804807"/>
              <a:chExt cx="311814" cy="498560"/>
            </a:xfrm>
          </p:grpSpPr>
          <p:grpSp>
            <p:nvGrpSpPr>
              <p:cNvPr id="965" name="Gruppieren 964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975" name="Gerader Verbinder 974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6" name="Gerader Verbinder 975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7" name="Gerader Verbinder 976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8" name="Gerader Verbinder 977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6" name="Gruppieren 965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970" name="Gerader Verbinder 969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1" name="Gerader Verbinder 970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2" name="Gerader Verbinder 971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3" name="Gerader Verbinder 972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4" name="Rechteck 973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967" name="Gruppieren 966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968" name="Rechteck 967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69" name="Ellipse 968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979" name="Gruppieren 978"/>
            <p:cNvGrpSpPr/>
            <p:nvPr/>
          </p:nvGrpSpPr>
          <p:grpSpPr>
            <a:xfrm rot="20700526">
              <a:off x="4139992" y="2888124"/>
              <a:ext cx="87854" cy="45719"/>
              <a:chOff x="3419872" y="3251267"/>
              <a:chExt cx="144016" cy="33717"/>
            </a:xfrm>
          </p:grpSpPr>
          <p:cxnSp>
            <p:nvCxnSpPr>
              <p:cNvPr id="980" name="Gerader Verbinder 979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1" name="Gerader Verbinder 980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2" name="Gruppieren 981"/>
            <p:cNvGrpSpPr/>
            <p:nvPr/>
          </p:nvGrpSpPr>
          <p:grpSpPr>
            <a:xfrm>
              <a:off x="3684135" y="684421"/>
              <a:ext cx="288032" cy="288032"/>
              <a:chOff x="2627784" y="2780928"/>
              <a:chExt cx="288032" cy="288032"/>
            </a:xfrm>
          </p:grpSpPr>
          <p:cxnSp>
            <p:nvCxnSpPr>
              <p:cNvPr id="983" name="Gerader Verbinder 982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4" name="Gerader Verbinder 983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5" name="Gerader Verbinder 984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6" name="Gerader Verbinder 985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7" name="Rechteck 986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88" name="Gruppieren 987"/>
            <p:cNvGrpSpPr/>
            <p:nvPr/>
          </p:nvGrpSpPr>
          <p:grpSpPr>
            <a:xfrm>
              <a:off x="3664189" y="1154760"/>
              <a:ext cx="216024" cy="144016"/>
              <a:chOff x="2411760" y="3212976"/>
              <a:chExt cx="216024" cy="144016"/>
            </a:xfrm>
          </p:grpSpPr>
          <p:cxnSp>
            <p:nvCxnSpPr>
              <p:cNvPr id="989" name="Gerader Verbinder 988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0" name="Gerader Verbinder 989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1" name="Gerader Verbinder 990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2" name="Gerader Verbinder 991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3" name="Gruppieren 992"/>
            <p:cNvGrpSpPr/>
            <p:nvPr/>
          </p:nvGrpSpPr>
          <p:grpSpPr>
            <a:xfrm>
              <a:off x="3936651" y="971944"/>
              <a:ext cx="216024" cy="293990"/>
              <a:chOff x="3203848" y="2852936"/>
              <a:chExt cx="216024" cy="293990"/>
            </a:xfrm>
          </p:grpSpPr>
          <p:sp>
            <p:nvSpPr>
              <p:cNvPr id="994" name="Rechteck 993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95" name="Ellipse 994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996" name="Grafik 99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4850" y="1307160"/>
              <a:ext cx="266833" cy="303385"/>
            </a:xfrm>
            <a:prstGeom prst="rect">
              <a:avLst/>
            </a:prstGeom>
          </p:spPr>
        </p:pic>
        <p:grpSp>
          <p:nvGrpSpPr>
            <p:cNvPr id="997" name="Gruppieren 996"/>
            <p:cNvGrpSpPr/>
            <p:nvPr/>
          </p:nvGrpSpPr>
          <p:grpSpPr>
            <a:xfrm>
              <a:off x="4980279" y="972453"/>
              <a:ext cx="216024" cy="216024"/>
              <a:chOff x="3923928" y="3068960"/>
              <a:chExt cx="216024" cy="216024"/>
            </a:xfrm>
          </p:grpSpPr>
          <p:cxnSp>
            <p:nvCxnSpPr>
              <p:cNvPr id="998" name="Gerader Verbinder 997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9" name="Gerader Verbinder 998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0" name="Gerader Verbinder 999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1" name="Gerader Verbinder 1000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2" name="Gruppieren 1001"/>
            <p:cNvGrpSpPr/>
            <p:nvPr/>
          </p:nvGrpSpPr>
          <p:grpSpPr>
            <a:xfrm>
              <a:off x="4740234" y="1166755"/>
              <a:ext cx="144016" cy="33717"/>
              <a:chOff x="3419872" y="3251267"/>
              <a:chExt cx="144016" cy="33717"/>
            </a:xfrm>
          </p:grpSpPr>
          <p:cxnSp>
            <p:nvCxnSpPr>
              <p:cNvPr id="1003" name="Gerader Verbinder 1002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Gerader Verbinder 1003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5" name="Gruppieren 1004"/>
            <p:cNvGrpSpPr/>
            <p:nvPr/>
          </p:nvGrpSpPr>
          <p:grpSpPr>
            <a:xfrm>
              <a:off x="3504115" y="1569204"/>
              <a:ext cx="288032" cy="288032"/>
              <a:chOff x="2627784" y="2780928"/>
              <a:chExt cx="288032" cy="288032"/>
            </a:xfrm>
          </p:grpSpPr>
          <p:cxnSp>
            <p:nvCxnSpPr>
              <p:cNvPr id="1006" name="Gerader Verbinder 1005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Gerader Verbinder 1006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Gerader Verbinder 1007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Gerader Verbinder 1008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0" name="Rechteck 1009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11" name="Gruppieren 1010"/>
            <p:cNvGrpSpPr/>
            <p:nvPr/>
          </p:nvGrpSpPr>
          <p:grpSpPr>
            <a:xfrm>
              <a:off x="3620511" y="1268869"/>
              <a:ext cx="216024" cy="144016"/>
              <a:chOff x="2411760" y="3212976"/>
              <a:chExt cx="216024" cy="144016"/>
            </a:xfrm>
          </p:grpSpPr>
          <p:cxnSp>
            <p:nvCxnSpPr>
              <p:cNvPr id="1012" name="Gerader Verbinder 1011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Gerader Verbinder 1012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Gerader Verbinder 1013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Gerader Verbinder 1014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16" name="Grafik 10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5806" y="557064"/>
              <a:ext cx="266833" cy="303385"/>
            </a:xfrm>
            <a:prstGeom prst="rect">
              <a:avLst/>
            </a:prstGeom>
          </p:spPr>
        </p:pic>
        <p:grpSp>
          <p:nvGrpSpPr>
            <p:cNvPr id="1017" name="Gruppieren 1016"/>
            <p:cNvGrpSpPr/>
            <p:nvPr/>
          </p:nvGrpSpPr>
          <p:grpSpPr>
            <a:xfrm>
              <a:off x="5132679" y="1124853"/>
              <a:ext cx="216024" cy="216024"/>
              <a:chOff x="3923928" y="3068960"/>
              <a:chExt cx="216024" cy="216024"/>
            </a:xfrm>
          </p:grpSpPr>
          <p:cxnSp>
            <p:nvCxnSpPr>
              <p:cNvPr id="1018" name="Gerader Verbinder 1017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9" name="Gerader Verbinder 1018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0" name="Gerader Verbinder 1019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1" name="Gerader Verbinder 1020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2" name="Gruppieren 1021"/>
            <p:cNvGrpSpPr/>
            <p:nvPr/>
          </p:nvGrpSpPr>
          <p:grpSpPr>
            <a:xfrm>
              <a:off x="4628623" y="1307160"/>
              <a:ext cx="144016" cy="33717"/>
              <a:chOff x="3419872" y="3251267"/>
              <a:chExt cx="144016" cy="33717"/>
            </a:xfrm>
          </p:grpSpPr>
          <p:cxnSp>
            <p:nvCxnSpPr>
              <p:cNvPr id="1023" name="Gerader Verbinder 1022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Gerader Verbinder 1023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5" name="Gruppieren 1024"/>
            <p:cNvGrpSpPr/>
            <p:nvPr/>
          </p:nvGrpSpPr>
          <p:grpSpPr>
            <a:xfrm>
              <a:off x="3792147" y="1618929"/>
              <a:ext cx="288032" cy="288032"/>
              <a:chOff x="2627784" y="2780928"/>
              <a:chExt cx="288032" cy="288032"/>
            </a:xfrm>
          </p:grpSpPr>
          <p:cxnSp>
            <p:nvCxnSpPr>
              <p:cNvPr id="1026" name="Gerader Verbinder 1025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Gerader Verbinder 1026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8" name="Gerader Verbinder 1027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Gerader Verbinder 1028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0" name="Rechteck 1029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31" name="Gruppieren 1030"/>
            <p:cNvGrpSpPr/>
            <p:nvPr/>
          </p:nvGrpSpPr>
          <p:grpSpPr>
            <a:xfrm>
              <a:off x="4908271" y="1713220"/>
              <a:ext cx="288032" cy="105725"/>
              <a:chOff x="3419872" y="3251267"/>
              <a:chExt cx="144016" cy="33717"/>
            </a:xfrm>
          </p:grpSpPr>
          <p:cxnSp>
            <p:nvCxnSpPr>
              <p:cNvPr id="1032" name="Gerader Verbinder 1031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Gerader Verbinder 1032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4" name="Gruppieren 1033"/>
            <p:cNvGrpSpPr/>
            <p:nvPr/>
          </p:nvGrpSpPr>
          <p:grpSpPr>
            <a:xfrm>
              <a:off x="3836535" y="836821"/>
              <a:ext cx="288032" cy="288032"/>
              <a:chOff x="2627784" y="2780928"/>
              <a:chExt cx="288032" cy="288032"/>
            </a:xfrm>
          </p:grpSpPr>
          <p:cxnSp>
            <p:nvCxnSpPr>
              <p:cNvPr id="1035" name="Gerader Verbinder 1034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6" name="Gerader Verbinder 1035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Gerader Verbinder 1036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Gerader Verbinder 1037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9" name="Rechteck 1038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40" name="Gruppieren 1039"/>
            <p:cNvGrpSpPr/>
            <p:nvPr/>
          </p:nvGrpSpPr>
          <p:grpSpPr>
            <a:xfrm>
              <a:off x="3816589" y="1307160"/>
              <a:ext cx="216024" cy="144016"/>
              <a:chOff x="2411760" y="3212976"/>
              <a:chExt cx="216024" cy="144016"/>
            </a:xfrm>
          </p:grpSpPr>
          <p:cxnSp>
            <p:nvCxnSpPr>
              <p:cNvPr id="1041" name="Gerader Verbinder 1040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Gerader Verbinder 1041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Gerader Verbinder 1042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Gerader Verbinder 1043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5" name="Gruppieren 1044"/>
            <p:cNvGrpSpPr/>
            <p:nvPr/>
          </p:nvGrpSpPr>
          <p:grpSpPr>
            <a:xfrm>
              <a:off x="4089051" y="1124344"/>
              <a:ext cx="216024" cy="293990"/>
              <a:chOff x="3203848" y="2852936"/>
              <a:chExt cx="216024" cy="293990"/>
            </a:xfrm>
          </p:grpSpPr>
          <p:sp>
            <p:nvSpPr>
              <p:cNvPr id="1046" name="Rechteck 1045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7" name="Ellipse 1046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048" name="Grafik 10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7250" y="1459560"/>
              <a:ext cx="266833" cy="303385"/>
            </a:xfrm>
            <a:prstGeom prst="rect">
              <a:avLst/>
            </a:prstGeom>
          </p:spPr>
        </p:pic>
        <p:grpSp>
          <p:nvGrpSpPr>
            <p:cNvPr id="1049" name="Gruppieren 1048"/>
            <p:cNvGrpSpPr/>
            <p:nvPr/>
          </p:nvGrpSpPr>
          <p:grpSpPr>
            <a:xfrm>
              <a:off x="4944275" y="1203012"/>
              <a:ext cx="216024" cy="216024"/>
              <a:chOff x="3923928" y="3068960"/>
              <a:chExt cx="216024" cy="216024"/>
            </a:xfrm>
          </p:grpSpPr>
          <p:cxnSp>
            <p:nvCxnSpPr>
              <p:cNvPr id="1050" name="Gerader Verbinder 1049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1" name="Gerader Verbinder 1050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2" name="Gerader Verbinder 1051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3" name="Gerader Verbinder 1052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4" name="Gruppieren 1053"/>
            <p:cNvGrpSpPr/>
            <p:nvPr/>
          </p:nvGrpSpPr>
          <p:grpSpPr>
            <a:xfrm>
              <a:off x="4628623" y="1307160"/>
              <a:ext cx="144016" cy="33717"/>
              <a:chOff x="3419872" y="3251267"/>
              <a:chExt cx="144016" cy="33717"/>
            </a:xfrm>
          </p:grpSpPr>
          <p:cxnSp>
            <p:nvCxnSpPr>
              <p:cNvPr id="1055" name="Gerader Verbinder 1054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6" name="Gerader Verbinder 1055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7" name="Gruppieren 1056"/>
            <p:cNvGrpSpPr/>
            <p:nvPr/>
          </p:nvGrpSpPr>
          <p:grpSpPr>
            <a:xfrm>
              <a:off x="3656515" y="1721604"/>
              <a:ext cx="288032" cy="288032"/>
              <a:chOff x="2627784" y="2780928"/>
              <a:chExt cx="288032" cy="288032"/>
            </a:xfrm>
          </p:grpSpPr>
          <p:cxnSp>
            <p:nvCxnSpPr>
              <p:cNvPr id="1058" name="Gerader Verbinder 1057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9" name="Gerader Verbinder 1058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0" name="Gerader Verbinder 1059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1" name="Gerader Verbinder 1060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2" name="Rechteck 1061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63" name="Gruppieren 1062"/>
            <p:cNvGrpSpPr/>
            <p:nvPr/>
          </p:nvGrpSpPr>
          <p:grpSpPr>
            <a:xfrm>
              <a:off x="3772911" y="1421269"/>
              <a:ext cx="216024" cy="144016"/>
              <a:chOff x="2411760" y="3212976"/>
              <a:chExt cx="216024" cy="144016"/>
            </a:xfrm>
          </p:grpSpPr>
          <p:cxnSp>
            <p:nvCxnSpPr>
              <p:cNvPr id="1064" name="Gerader Verbinder 1063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5" name="Gerader Verbinder 1064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Gerader Verbinder 1065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Gerader Verbinder 1066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8" name="Gruppieren 1067"/>
            <p:cNvGrpSpPr/>
            <p:nvPr/>
          </p:nvGrpSpPr>
          <p:grpSpPr>
            <a:xfrm>
              <a:off x="4256171" y="1281504"/>
              <a:ext cx="345249" cy="360796"/>
              <a:chOff x="3203848" y="2852936"/>
              <a:chExt cx="216024" cy="293990"/>
            </a:xfrm>
          </p:grpSpPr>
          <p:sp>
            <p:nvSpPr>
              <p:cNvPr id="1069" name="Rechteck 1068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0" name="Ellipse 1069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71" name="Gruppieren 1070"/>
            <p:cNvGrpSpPr/>
            <p:nvPr/>
          </p:nvGrpSpPr>
          <p:grpSpPr>
            <a:xfrm>
              <a:off x="5063538" y="1833726"/>
              <a:ext cx="216024" cy="216024"/>
              <a:chOff x="3923928" y="3068960"/>
              <a:chExt cx="216024" cy="216024"/>
            </a:xfrm>
          </p:grpSpPr>
          <p:cxnSp>
            <p:nvCxnSpPr>
              <p:cNvPr id="1072" name="Gerader Verbinder 1071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3" name="Gerader Verbinder 1072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4" name="Gerader Verbinder 1073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5" name="Gerader Verbinder 1074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6" name="Gruppieren 1075"/>
            <p:cNvGrpSpPr/>
            <p:nvPr/>
          </p:nvGrpSpPr>
          <p:grpSpPr>
            <a:xfrm>
              <a:off x="4781023" y="1459560"/>
              <a:ext cx="144016" cy="33717"/>
              <a:chOff x="3419872" y="3251267"/>
              <a:chExt cx="144016" cy="33717"/>
            </a:xfrm>
          </p:grpSpPr>
          <p:cxnSp>
            <p:nvCxnSpPr>
              <p:cNvPr id="1077" name="Gerader Verbinder 107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Gerader Verbinder 107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9" name="Gruppieren 1078"/>
            <p:cNvGrpSpPr/>
            <p:nvPr/>
          </p:nvGrpSpPr>
          <p:grpSpPr>
            <a:xfrm>
              <a:off x="4725993" y="1735325"/>
              <a:ext cx="216024" cy="216024"/>
              <a:chOff x="3923928" y="3068960"/>
              <a:chExt cx="216024" cy="216024"/>
            </a:xfrm>
          </p:grpSpPr>
          <p:cxnSp>
            <p:nvCxnSpPr>
              <p:cNvPr id="1080" name="Gerader Verbinder 1079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Gerader Verbinder 1080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Gerader Verbinder 1081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Gerader Verbinder 1082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4" name="Gruppieren 1083"/>
            <p:cNvGrpSpPr/>
            <p:nvPr/>
          </p:nvGrpSpPr>
          <p:grpSpPr>
            <a:xfrm>
              <a:off x="5060671" y="1865620"/>
              <a:ext cx="288032" cy="105725"/>
              <a:chOff x="3419872" y="3251267"/>
              <a:chExt cx="144016" cy="33717"/>
            </a:xfrm>
          </p:grpSpPr>
          <p:cxnSp>
            <p:nvCxnSpPr>
              <p:cNvPr id="1085" name="Gerader Verbinder 1084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Gerader Verbinder 1085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7" name="Gruppieren 1086"/>
            <p:cNvGrpSpPr/>
            <p:nvPr/>
          </p:nvGrpSpPr>
          <p:grpSpPr>
            <a:xfrm>
              <a:off x="4292255" y="999836"/>
              <a:ext cx="288032" cy="188132"/>
              <a:chOff x="2627784" y="2780928"/>
              <a:chExt cx="288032" cy="288032"/>
            </a:xfrm>
          </p:grpSpPr>
          <p:cxnSp>
            <p:nvCxnSpPr>
              <p:cNvPr id="1088" name="Gerader Verbinder 1087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9" name="Gerader Verbinder 1088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0" name="Gerader Verbinder 1089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1" name="Gerader Verbinder 1090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2" name="Rechteck 1091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093" name="Gruppieren 1092"/>
            <p:cNvGrpSpPr/>
            <p:nvPr/>
          </p:nvGrpSpPr>
          <p:grpSpPr>
            <a:xfrm>
              <a:off x="4289606" y="1708300"/>
              <a:ext cx="311814" cy="498560"/>
              <a:chOff x="3233255" y="3804807"/>
              <a:chExt cx="311814" cy="498560"/>
            </a:xfrm>
          </p:grpSpPr>
          <p:grpSp>
            <p:nvGrpSpPr>
              <p:cNvPr id="1094" name="Gruppieren 1093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1104" name="Gerader Verbinder 1103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5" name="Gerader Verbinder 1104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6" name="Gerader Verbinder 1105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7" name="Gerader Verbinder 1106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95" name="Gruppieren 1094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1099" name="Gerader Verbinder 1098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0" name="Gerader Verbinder 1099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1" name="Gerader Verbinder 1100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2" name="Gerader Verbinder 1101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3" name="Rechteck 1102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96" name="Gruppieren 1095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1097" name="Rechteck 1096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98" name="Ellipse 1097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108" name="Gruppieren 1107"/>
            <p:cNvGrpSpPr/>
            <p:nvPr/>
          </p:nvGrpSpPr>
          <p:grpSpPr>
            <a:xfrm>
              <a:off x="4442006" y="1860700"/>
              <a:ext cx="311814" cy="498560"/>
              <a:chOff x="3233255" y="3804807"/>
              <a:chExt cx="311814" cy="498560"/>
            </a:xfrm>
          </p:grpSpPr>
          <p:grpSp>
            <p:nvGrpSpPr>
              <p:cNvPr id="1109" name="Gruppieren 1108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1119" name="Gerader Verbinder 1118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0" name="Gerader Verbinder 1119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1" name="Gerader Verbinder 1120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Gerader Verbinder 1121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0" name="Gruppieren 1109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1114" name="Gerader Verbinder 1113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5" name="Gerader Verbinder 1114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Gerader Verbinder 1115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7" name="Gerader Verbinder 1116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8" name="Rechteck 1117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111" name="Gruppieren 1110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1112" name="Rechteck 1111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13" name="Ellipse 1112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123" name="Gruppieren 1122"/>
            <p:cNvGrpSpPr/>
            <p:nvPr/>
          </p:nvGrpSpPr>
          <p:grpSpPr>
            <a:xfrm>
              <a:off x="4061691" y="1746738"/>
              <a:ext cx="311814" cy="498560"/>
              <a:chOff x="3233255" y="3804807"/>
              <a:chExt cx="311814" cy="498560"/>
            </a:xfrm>
          </p:grpSpPr>
          <p:grpSp>
            <p:nvGrpSpPr>
              <p:cNvPr id="1124" name="Gruppieren 1123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1134" name="Gerader Verbinder 1133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5" name="Gerader Verbinder 1134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Gerader Verbinder 1135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7" name="Gerader Verbinder 1136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5" name="Gruppieren 1124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1129" name="Gerader Verbinder 1128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Gerader Verbinder 1129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1" name="Gerader Verbinder 1130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2" name="Gerader Verbinder 1131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3" name="Rechteck 1132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126" name="Gruppieren 1125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1127" name="Rechteck 1126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28" name="Ellipse 1127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138" name="Gruppieren 1137"/>
            <p:cNvGrpSpPr/>
            <p:nvPr/>
          </p:nvGrpSpPr>
          <p:grpSpPr>
            <a:xfrm rot="20700526">
              <a:off x="4933423" y="1611960"/>
              <a:ext cx="144016" cy="33717"/>
              <a:chOff x="3419872" y="3251267"/>
              <a:chExt cx="144016" cy="33717"/>
            </a:xfrm>
          </p:grpSpPr>
          <p:cxnSp>
            <p:nvCxnSpPr>
              <p:cNvPr id="1139" name="Gerader Verbinder 1138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Gerader Verbinder 1139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1" name="Gruppieren 1140"/>
            <p:cNvGrpSpPr/>
            <p:nvPr/>
          </p:nvGrpSpPr>
          <p:grpSpPr>
            <a:xfrm>
              <a:off x="3792147" y="2105926"/>
              <a:ext cx="175708" cy="204830"/>
              <a:chOff x="2627784" y="2780928"/>
              <a:chExt cx="288032" cy="288032"/>
            </a:xfrm>
          </p:grpSpPr>
          <p:cxnSp>
            <p:nvCxnSpPr>
              <p:cNvPr id="1142" name="Gerader Verbinder 1141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Gerader Verbinder 1142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Gerader Verbinder 1143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Gerader Verbinder 1144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6" name="Rechteck 1145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47" name="Gruppieren 1146"/>
            <p:cNvGrpSpPr/>
            <p:nvPr/>
          </p:nvGrpSpPr>
          <p:grpSpPr>
            <a:xfrm>
              <a:off x="3772201" y="2576265"/>
              <a:ext cx="131781" cy="102415"/>
              <a:chOff x="2411760" y="3212976"/>
              <a:chExt cx="216024" cy="144016"/>
            </a:xfrm>
          </p:grpSpPr>
          <p:cxnSp>
            <p:nvCxnSpPr>
              <p:cNvPr id="1148" name="Gerader Verbinder 1147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9" name="Gerader Verbinder 1148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0" name="Gerader Verbinder 1149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1" name="Gerader Verbinder 1150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2" name="Gruppieren 1151"/>
            <p:cNvGrpSpPr/>
            <p:nvPr/>
          </p:nvGrpSpPr>
          <p:grpSpPr>
            <a:xfrm>
              <a:off x="4044663" y="2393449"/>
              <a:ext cx="131781" cy="209067"/>
              <a:chOff x="3203848" y="2852936"/>
              <a:chExt cx="216024" cy="293990"/>
            </a:xfrm>
          </p:grpSpPr>
          <p:sp>
            <p:nvSpPr>
              <p:cNvPr id="1153" name="Rechteck 1152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54" name="Ellipse 1153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155" name="Grafik 11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72862" y="2728666"/>
              <a:ext cx="189755" cy="215748"/>
            </a:xfrm>
            <a:prstGeom prst="rect">
              <a:avLst/>
            </a:prstGeom>
          </p:spPr>
        </p:pic>
        <p:grpSp>
          <p:nvGrpSpPr>
            <p:cNvPr id="1156" name="Gruppieren 1155"/>
            <p:cNvGrpSpPr/>
            <p:nvPr/>
          </p:nvGrpSpPr>
          <p:grpSpPr>
            <a:xfrm>
              <a:off x="5088291" y="2393958"/>
              <a:ext cx="131781" cy="153622"/>
              <a:chOff x="3923928" y="3068960"/>
              <a:chExt cx="216024" cy="216024"/>
            </a:xfrm>
          </p:grpSpPr>
          <p:cxnSp>
            <p:nvCxnSpPr>
              <p:cNvPr id="1157" name="Gerader Verbinder 1156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8" name="Gerader Verbinder 1157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9" name="Gerader Verbinder 1158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0" name="Gerader Verbinder 1159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1" name="Gruppieren 1160"/>
            <p:cNvGrpSpPr/>
            <p:nvPr/>
          </p:nvGrpSpPr>
          <p:grpSpPr>
            <a:xfrm>
              <a:off x="4848246" y="2588260"/>
              <a:ext cx="87854" cy="45719"/>
              <a:chOff x="3419872" y="3251267"/>
              <a:chExt cx="144016" cy="33717"/>
            </a:xfrm>
          </p:grpSpPr>
          <p:cxnSp>
            <p:nvCxnSpPr>
              <p:cNvPr id="1162" name="Gerader Verbinder 1161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3" name="Gerader Verbinder 1162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4" name="Gruppieren 1163"/>
            <p:cNvGrpSpPr/>
            <p:nvPr/>
          </p:nvGrpSpPr>
          <p:grpSpPr>
            <a:xfrm>
              <a:off x="3612127" y="2990709"/>
              <a:ext cx="175708" cy="204830"/>
              <a:chOff x="2627784" y="2780928"/>
              <a:chExt cx="288032" cy="288032"/>
            </a:xfrm>
          </p:grpSpPr>
          <p:cxnSp>
            <p:nvCxnSpPr>
              <p:cNvPr id="1165" name="Gerader Verbinder 1164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6" name="Gerader Verbinder 1165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7" name="Gerader Verbinder 1166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8" name="Gerader Verbinder 1167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9" name="Rechteck 1168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70" name="Gruppieren 1169"/>
            <p:cNvGrpSpPr/>
            <p:nvPr/>
          </p:nvGrpSpPr>
          <p:grpSpPr>
            <a:xfrm>
              <a:off x="3728523" y="2690374"/>
              <a:ext cx="131781" cy="102415"/>
              <a:chOff x="2411760" y="3212976"/>
              <a:chExt cx="216024" cy="144016"/>
            </a:xfrm>
          </p:grpSpPr>
          <p:cxnSp>
            <p:nvCxnSpPr>
              <p:cNvPr id="1171" name="Gerader Verbinder 1170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2" name="Gerader Verbinder 1171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3" name="Gerader Verbinder 1172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4" name="Gerader Verbinder 1173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5" name="Gruppieren 1174"/>
            <p:cNvGrpSpPr/>
            <p:nvPr/>
          </p:nvGrpSpPr>
          <p:grpSpPr>
            <a:xfrm>
              <a:off x="4238986" y="2045666"/>
              <a:ext cx="210612" cy="256575"/>
              <a:chOff x="3203848" y="2852936"/>
              <a:chExt cx="216024" cy="293990"/>
            </a:xfrm>
          </p:grpSpPr>
          <p:sp>
            <p:nvSpPr>
              <p:cNvPr id="1176" name="Rechteck 1175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77" name="Ellipse 1176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178" name="Grafik 117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13818" y="1978570"/>
              <a:ext cx="189755" cy="215748"/>
            </a:xfrm>
            <a:prstGeom prst="rect">
              <a:avLst/>
            </a:prstGeom>
          </p:spPr>
        </p:pic>
        <p:grpSp>
          <p:nvGrpSpPr>
            <p:cNvPr id="1179" name="Gruppieren 1178"/>
            <p:cNvGrpSpPr/>
            <p:nvPr/>
          </p:nvGrpSpPr>
          <p:grpSpPr>
            <a:xfrm>
              <a:off x="5240691" y="2546358"/>
              <a:ext cx="131781" cy="153622"/>
              <a:chOff x="3923928" y="3068960"/>
              <a:chExt cx="216024" cy="216024"/>
            </a:xfrm>
          </p:grpSpPr>
          <p:cxnSp>
            <p:nvCxnSpPr>
              <p:cNvPr id="1180" name="Gerader Verbinder 1179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1" name="Gerader Verbinder 1180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2" name="Gerader Verbinder 1181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3" name="Gerader Verbinder 1182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4" name="Gruppieren 1183"/>
            <p:cNvGrpSpPr/>
            <p:nvPr/>
          </p:nvGrpSpPr>
          <p:grpSpPr>
            <a:xfrm>
              <a:off x="4736635" y="2728665"/>
              <a:ext cx="87854" cy="45719"/>
              <a:chOff x="3419872" y="3251267"/>
              <a:chExt cx="144016" cy="33717"/>
            </a:xfrm>
          </p:grpSpPr>
          <p:cxnSp>
            <p:nvCxnSpPr>
              <p:cNvPr id="1185" name="Gerader Verbinder 1184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6" name="Gerader Verbinder 1185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7" name="Gruppieren 1186"/>
            <p:cNvGrpSpPr/>
            <p:nvPr/>
          </p:nvGrpSpPr>
          <p:grpSpPr>
            <a:xfrm>
              <a:off x="3900159" y="3040434"/>
              <a:ext cx="175708" cy="204830"/>
              <a:chOff x="2627784" y="2780928"/>
              <a:chExt cx="288032" cy="288032"/>
            </a:xfrm>
          </p:grpSpPr>
          <p:cxnSp>
            <p:nvCxnSpPr>
              <p:cNvPr id="1188" name="Gerader Verbinder 1187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9" name="Gerader Verbinder 1188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0" name="Gerader Verbinder 1189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1" name="Gerader Verbinder 1190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2" name="Rechteck 1191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193" name="Gruppieren 1192"/>
            <p:cNvGrpSpPr/>
            <p:nvPr/>
          </p:nvGrpSpPr>
          <p:grpSpPr>
            <a:xfrm>
              <a:off x="5016283" y="3134725"/>
              <a:ext cx="175708" cy="75185"/>
              <a:chOff x="3419872" y="3251267"/>
              <a:chExt cx="144016" cy="33717"/>
            </a:xfrm>
          </p:grpSpPr>
          <p:cxnSp>
            <p:nvCxnSpPr>
              <p:cNvPr id="1194" name="Gerader Verbinder 1193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Gerader Verbinder 1194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6" name="Gruppieren 1195"/>
            <p:cNvGrpSpPr/>
            <p:nvPr/>
          </p:nvGrpSpPr>
          <p:grpSpPr>
            <a:xfrm>
              <a:off x="3944547" y="2258326"/>
              <a:ext cx="175708" cy="204830"/>
              <a:chOff x="2627784" y="2780928"/>
              <a:chExt cx="288032" cy="288032"/>
            </a:xfrm>
          </p:grpSpPr>
          <p:cxnSp>
            <p:nvCxnSpPr>
              <p:cNvPr id="1197" name="Gerader Verbinder 1196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Gerader Verbinder 1197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Gerader Verbinder 1198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Gerader Verbinder 1199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1" name="Rechteck 1200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02" name="Gruppieren 1201"/>
            <p:cNvGrpSpPr/>
            <p:nvPr/>
          </p:nvGrpSpPr>
          <p:grpSpPr>
            <a:xfrm>
              <a:off x="3924601" y="2728665"/>
              <a:ext cx="131781" cy="102415"/>
              <a:chOff x="2411760" y="3212976"/>
              <a:chExt cx="216024" cy="144016"/>
            </a:xfrm>
          </p:grpSpPr>
          <p:cxnSp>
            <p:nvCxnSpPr>
              <p:cNvPr id="1203" name="Gerader Verbinder 1202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Gerader Verbinder 1203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5" name="Gerader Verbinder 1204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6" name="Gerader Verbinder 1205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7" name="Gruppieren 1206"/>
            <p:cNvGrpSpPr/>
            <p:nvPr/>
          </p:nvGrpSpPr>
          <p:grpSpPr>
            <a:xfrm>
              <a:off x="4197063" y="2545849"/>
              <a:ext cx="131781" cy="209067"/>
              <a:chOff x="3203848" y="2852936"/>
              <a:chExt cx="216024" cy="293990"/>
            </a:xfrm>
          </p:grpSpPr>
          <p:sp>
            <p:nvSpPr>
              <p:cNvPr id="1208" name="Rechteck 1207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09" name="Ellipse 1208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210" name="Grafik 120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5262" y="2881066"/>
              <a:ext cx="189755" cy="215748"/>
            </a:xfrm>
            <a:prstGeom prst="rect">
              <a:avLst/>
            </a:prstGeom>
          </p:spPr>
        </p:pic>
        <p:grpSp>
          <p:nvGrpSpPr>
            <p:cNvPr id="1211" name="Gruppieren 1210"/>
            <p:cNvGrpSpPr/>
            <p:nvPr/>
          </p:nvGrpSpPr>
          <p:grpSpPr>
            <a:xfrm>
              <a:off x="5052287" y="2624517"/>
              <a:ext cx="131781" cy="153622"/>
              <a:chOff x="3923928" y="3068960"/>
              <a:chExt cx="216024" cy="216024"/>
            </a:xfrm>
          </p:grpSpPr>
          <p:cxnSp>
            <p:nvCxnSpPr>
              <p:cNvPr id="1212" name="Gerader Verbinder 1211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3" name="Gerader Verbinder 1212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4" name="Gerader Verbinder 1213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5" name="Gerader Verbinder 1214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6" name="Gruppieren 1215"/>
            <p:cNvGrpSpPr/>
            <p:nvPr/>
          </p:nvGrpSpPr>
          <p:grpSpPr>
            <a:xfrm>
              <a:off x="4736635" y="2728665"/>
              <a:ext cx="87854" cy="45719"/>
              <a:chOff x="3419872" y="3251267"/>
              <a:chExt cx="144016" cy="33717"/>
            </a:xfrm>
          </p:grpSpPr>
          <p:cxnSp>
            <p:nvCxnSpPr>
              <p:cNvPr id="1217" name="Gerader Verbinder 121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8" name="Gerader Verbinder 121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9" name="Gruppieren 1218"/>
            <p:cNvGrpSpPr/>
            <p:nvPr/>
          </p:nvGrpSpPr>
          <p:grpSpPr>
            <a:xfrm>
              <a:off x="3764527" y="3143109"/>
              <a:ext cx="175708" cy="204830"/>
              <a:chOff x="2627784" y="2780928"/>
              <a:chExt cx="288032" cy="288032"/>
            </a:xfrm>
          </p:grpSpPr>
          <p:cxnSp>
            <p:nvCxnSpPr>
              <p:cNvPr id="1220" name="Gerader Verbinder 121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1" name="Gerader Verbinder 122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2" name="Gerader Verbinder 122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3" name="Gerader Verbinder 122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4" name="Rechteck 122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25" name="Gruppieren 1224"/>
            <p:cNvGrpSpPr/>
            <p:nvPr/>
          </p:nvGrpSpPr>
          <p:grpSpPr>
            <a:xfrm>
              <a:off x="3880923" y="2842774"/>
              <a:ext cx="131781" cy="102415"/>
              <a:chOff x="2411760" y="3212976"/>
              <a:chExt cx="216024" cy="144016"/>
            </a:xfrm>
          </p:grpSpPr>
          <p:cxnSp>
            <p:nvCxnSpPr>
              <p:cNvPr id="1226" name="Gerader Verbinder 1225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7" name="Gerader Verbinder 1226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8" name="Gerader Verbinder 1227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9" name="Gerader Verbinder 1228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" name="Gruppieren 1229"/>
            <p:cNvGrpSpPr/>
            <p:nvPr/>
          </p:nvGrpSpPr>
          <p:grpSpPr>
            <a:xfrm>
              <a:off x="4364184" y="2703009"/>
              <a:ext cx="210612" cy="256575"/>
              <a:chOff x="3203848" y="2852936"/>
              <a:chExt cx="216024" cy="293990"/>
            </a:xfrm>
          </p:grpSpPr>
          <p:sp>
            <p:nvSpPr>
              <p:cNvPr id="1231" name="Rechteck 1230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32" name="Ellipse 1231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233" name="Grafik 12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6218" y="2130970"/>
              <a:ext cx="189755" cy="215748"/>
            </a:xfrm>
            <a:prstGeom prst="rect">
              <a:avLst/>
            </a:prstGeom>
          </p:spPr>
        </p:pic>
        <p:grpSp>
          <p:nvGrpSpPr>
            <p:cNvPr id="1234" name="Gruppieren 1233"/>
            <p:cNvGrpSpPr/>
            <p:nvPr/>
          </p:nvGrpSpPr>
          <p:grpSpPr>
            <a:xfrm>
              <a:off x="5171550" y="3255231"/>
              <a:ext cx="131781" cy="153622"/>
              <a:chOff x="3923928" y="3068960"/>
              <a:chExt cx="216024" cy="216024"/>
            </a:xfrm>
          </p:grpSpPr>
          <p:cxnSp>
            <p:nvCxnSpPr>
              <p:cNvPr id="1235" name="Gerader Verbinder 1234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6" name="Gerader Verbinder 1235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7" name="Gerader Verbinder 1236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8" name="Gerader Verbinder 1237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9" name="Gruppieren 1238"/>
            <p:cNvGrpSpPr/>
            <p:nvPr/>
          </p:nvGrpSpPr>
          <p:grpSpPr>
            <a:xfrm>
              <a:off x="4889035" y="2881065"/>
              <a:ext cx="87854" cy="45719"/>
              <a:chOff x="3419872" y="3251267"/>
              <a:chExt cx="144016" cy="33717"/>
            </a:xfrm>
          </p:grpSpPr>
          <p:cxnSp>
            <p:nvCxnSpPr>
              <p:cNvPr id="1240" name="Gerader Verbinder 1239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1" name="Gerader Verbinder 1240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2" name="Gruppieren 1241"/>
            <p:cNvGrpSpPr/>
            <p:nvPr/>
          </p:nvGrpSpPr>
          <p:grpSpPr>
            <a:xfrm>
              <a:off x="4834005" y="3156830"/>
              <a:ext cx="131781" cy="153622"/>
              <a:chOff x="3923928" y="3068960"/>
              <a:chExt cx="216024" cy="216024"/>
            </a:xfrm>
          </p:grpSpPr>
          <p:cxnSp>
            <p:nvCxnSpPr>
              <p:cNvPr id="1243" name="Gerader Verbinder 1242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4" name="Gerader Verbinder 1243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5" name="Gerader Verbinder 1244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6" name="Gerader Verbinder 1245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7" name="Gruppieren 1246"/>
            <p:cNvGrpSpPr/>
            <p:nvPr/>
          </p:nvGrpSpPr>
          <p:grpSpPr>
            <a:xfrm>
              <a:off x="5168683" y="3287125"/>
              <a:ext cx="175708" cy="75185"/>
              <a:chOff x="3419872" y="3251267"/>
              <a:chExt cx="144016" cy="33717"/>
            </a:xfrm>
          </p:grpSpPr>
          <p:cxnSp>
            <p:nvCxnSpPr>
              <p:cNvPr id="1248" name="Gerader Verbinder 1247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9" name="Gerader Verbinder 1248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0" name="Gruppieren 1249"/>
            <p:cNvGrpSpPr/>
            <p:nvPr/>
          </p:nvGrpSpPr>
          <p:grpSpPr>
            <a:xfrm>
              <a:off x="4400267" y="2421341"/>
              <a:ext cx="175708" cy="133787"/>
              <a:chOff x="2627784" y="2780928"/>
              <a:chExt cx="288032" cy="288032"/>
            </a:xfrm>
          </p:grpSpPr>
          <p:cxnSp>
            <p:nvCxnSpPr>
              <p:cNvPr id="1251" name="Gerader Verbinder 1250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2" name="Gerader Verbinder 1251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3" name="Gerader Verbinder 1252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4" name="Gerader Verbinder 1253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5" name="Rechteck 1254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256" name="Gruppieren 1255"/>
            <p:cNvGrpSpPr/>
            <p:nvPr/>
          </p:nvGrpSpPr>
          <p:grpSpPr>
            <a:xfrm>
              <a:off x="4397618" y="3129805"/>
              <a:ext cx="190216" cy="354544"/>
              <a:chOff x="3233255" y="3804807"/>
              <a:chExt cx="311814" cy="498560"/>
            </a:xfrm>
          </p:grpSpPr>
          <p:grpSp>
            <p:nvGrpSpPr>
              <p:cNvPr id="1257" name="Gruppieren 1256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1267" name="Gerader Verbinder 1266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8" name="Gerader Verbinder 1267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9" name="Gerader Verbinder 1268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0" name="Gerader Verbinder 1269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8" name="Gruppieren 1257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1262" name="Gerader Verbinder 1261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3" name="Gerader Verbinder 1262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4" name="Gerader Verbinder 1263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5" name="Gerader Verbinder 1264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6" name="Rechteck 1265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259" name="Gruppieren 1258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1260" name="Rechteck 1259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61" name="Ellipse 1260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271" name="Gruppieren 1270"/>
            <p:cNvGrpSpPr/>
            <p:nvPr/>
          </p:nvGrpSpPr>
          <p:grpSpPr>
            <a:xfrm>
              <a:off x="4550018" y="3282205"/>
              <a:ext cx="190216" cy="354544"/>
              <a:chOff x="3233255" y="3804807"/>
              <a:chExt cx="311814" cy="498560"/>
            </a:xfrm>
          </p:grpSpPr>
          <p:grpSp>
            <p:nvGrpSpPr>
              <p:cNvPr id="1272" name="Gruppieren 1271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1282" name="Gerader Verbinder 1281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3" name="Gerader Verbinder 1282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4" name="Gerader Verbinder 1283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5" name="Gerader Verbinder 1284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3" name="Gruppieren 1272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1277" name="Gerader Verbinder 1276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8" name="Gerader Verbinder 1277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9" name="Gerader Verbinder 1278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0" name="Gerader Verbinder 1279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1" name="Rechteck 1280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274" name="Gruppieren 1273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1275" name="Rechteck 1274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76" name="Ellipse 1275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286" name="Gruppieren 1285"/>
            <p:cNvGrpSpPr/>
            <p:nvPr/>
          </p:nvGrpSpPr>
          <p:grpSpPr>
            <a:xfrm>
              <a:off x="4169703" y="3168243"/>
              <a:ext cx="190216" cy="354544"/>
              <a:chOff x="3233255" y="3804807"/>
              <a:chExt cx="311814" cy="498560"/>
            </a:xfrm>
          </p:grpSpPr>
          <p:grpSp>
            <p:nvGrpSpPr>
              <p:cNvPr id="1287" name="Gruppieren 1286"/>
              <p:cNvGrpSpPr/>
              <p:nvPr/>
            </p:nvGrpSpPr>
            <p:grpSpPr>
              <a:xfrm>
                <a:off x="3291792" y="3979349"/>
                <a:ext cx="216024" cy="130295"/>
                <a:chOff x="3923928" y="3068960"/>
                <a:chExt cx="216024" cy="216024"/>
              </a:xfrm>
            </p:grpSpPr>
            <p:cxnSp>
              <p:nvCxnSpPr>
                <p:cNvPr id="1297" name="Gerader Verbinder 1296"/>
                <p:cNvCxnSpPr/>
                <p:nvPr/>
              </p:nvCxnSpPr>
              <p:spPr>
                <a:xfrm>
                  <a:off x="3923928" y="3068960"/>
                  <a:ext cx="14401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Gerader Verbinder 1297"/>
                <p:cNvCxnSpPr/>
                <p:nvPr/>
              </p:nvCxnSpPr>
              <p:spPr>
                <a:xfrm>
                  <a:off x="3995936" y="3068960"/>
                  <a:ext cx="72008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9" name="Gerader Verbinder 1298"/>
                <p:cNvCxnSpPr/>
                <p:nvPr/>
              </p:nvCxnSpPr>
              <p:spPr>
                <a:xfrm>
                  <a:off x="4067944" y="3081464"/>
                  <a:ext cx="0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Gerader Verbinder 1299"/>
                <p:cNvCxnSpPr/>
                <p:nvPr/>
              </p:nvCxnSpPr>
              <p:spPr>
                <a:xfrm flipH="1">
                  <a:off x="4067944" y="3081464"/>
                  <a:ext cx="72008" cy="203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8" name="Gruppieren 1287"/>
              <p:cNvGrpSpPr/>
              <p:nvPr/>
            </p:nvGrpSpPr>
            <p:grpSpPr>
              <a:xfrm>
                <a:off x="3257037" y="4015335"/>
                <a:ext cx="288032" cy="288032"/>
                <a:chOff x="2627784" y="2780928"/>
                <a:chExt cx="288032" cy="288032"/>
              </a:xfrm>
            </p:grpSpPr>
            <p:cxnSp>
              <p:nvCxnSpPr>
                <p:cNvPr id="1292" name="Gerader Verbinder 1291"/>
                <p:cNvCxnSpPr/>
                <p:nvPr/>
              </p:nvCxnSpPr>
              <p:spPr>
                <a:xfrm>
                  <a:off x="2699792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3" name="Gerader Verbinder 1292"/>
                <p:cNvCxnSpPr/>
                <p:nvPr/>
              </p:nvCxnSpPr>
              <p:spPr>
                <a:xfrm flipV="1">
                  <a:off x="2843808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Gerader Verbinder 1293"/>
                <p:cNvCxnSpPr/>
                <p:nvPr/>
              </p:nvCxnSpPr>
              <p:spPr>
                <a:xfrm>
                  <a:off x="2627784" y="2780928"/>
                  <a:ext cx="144016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5" name="Gerader Verbinder 1294"/>
                <p:cNvCxnSpPr/>
                <p:nvPr/>
              </p:nvCxnSpPr>
              <p:spPr>
                <a:xfrm flipV="1">
                  <a:off x="2771800" y="2780928"/>
                  <a:ext cx="72008" cy="1440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6" name="Rechteck 1295"/>
                <p:cNvSpPr/>
                <p:nvPr/>
              </p:nvSpPr>
              <p:spPr>
                <a:xfrm>
                  <a:off x="2771800" y="2924944"/>
                  <a:ext cx="72008" cy="144016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289" name="Gruppieren 1288"/>
              <p:cNvGrpSpPr/>
              <p:nvPr/>
            </p:nvGrpSpPr>
            <p:grpSpPr>
              <a:xfrm>
                <a:off x="3233255" y="3804807"/>
                <a:ext cx="160476" cy="148936"/>
                <a:chOff x="3203848" y="2852936"/>
                <a:chExt cx="216024" cy="293990"/>
              </a:xfrm>
            </p:grpSpPr>
            <p:sp>
              <p:nvSpPr>
                <p:cNvPr id="1290" name="Rechteck 1289"/>
                <p:cNvSpPr/>
                <p:nvPr/>
              </p:nvSpPr>
              <p:spPr>
                <a:xfrm>
                  <a:off x="3275856" y="3016002"/>
                  <a:ext cx="72008" cy="13092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91" name="Ellipse 1290"/>
                <p:cNvSpPr/>
                <p:nvPr/>
              </p:nvSpPr>
              <p:spPr>
                <a:xfrm>
                  <a:off x="3203848" y="2852936"/>
                  <a:ext cx="216024" cy="2160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301" name="Gruppieren 1300"/>
            <p:cNvGrpSpPr/>
            <p:nvPr/>
          </p:nvGrpSpPr>
          <p:grpSpPr>
            <a:xfrm rot="20700526">
              <a:off x="5043943" y="3040524"/>
              <a:ext cx="87854" cy="45719"/>
              <a:chOff x="3419872" y="3251267"/>
              <a:chExt cx="144016" cy="33717"/>
            </a:xfrm>
          </p:grpSpPr>
          <p:cxnSp>
            <p:nvCxnSpPr>
              <p:cNvPr id="1302" name="Gerader Verbinder 1301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3" name="Gerader Verbinder 1302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04" name="Grafik 130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5806" y="3482574"/>
              <a:ext cx="266833" cy="303385"/>
            </a:xfrm>
            <a:prstGeom prst="rect">
              <a:avLst/>
            </a:prstGeom>
          </p:spPr>
        </p:pic>
        <p:grpSp>
          <p:nvGrpSpPr>
            <p:cNvPr id="1305" name="Gruppieren 1304"/>
            <p:cNvGrpSpPr/>
            <p:nvPr/>
          </p:nvGrpSpPr>
          <p:grpSpPr>
            <a:xfrm>
              <a:off x="4489140" y="3070561"/>
              <a:ext cx="131781" cy="153622"/>
              <a:chOff x="3923928" y="3068960"/>
              <a:chExt cx="216024" cy="216024"/>
            </a:xfrm>
          </p:grpSpPr>
          <p:cxnSp>
            <p:nvCxnSpPr>
              <p:cNvPr id="1306" name="Gerader Verbinder 1305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7" name="Gerader Verbinder 1306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8" name="Gerader Verbinder 1307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9" name="Gerader Verbinder 1308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0" name="Gruppieren 1309"/>
            <p:cNvGrpSpPr/>
            <p:nvPr/>
          </p:nvGrpSpPr>
          <p:grpSpPr>
            <a:xfrm>
              <a:off x="4419999" y="3779434"/>
              <a:ext cx="131781" cy="153622"/>
              <a:chOff x="3923928" y="3068960"/>
              <a:chExt cx="216024" cy="216024"/>
            </a:xfrm>
          </p:grpSpPr>
          <p:cxnSp>
            <p:nvCxnSpPr>
              <p:cNvPr id="1311" name="Gerader Verbinder 1310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2" name="Gerader Verbinder 1311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Gerader Verbinder 1312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Gerader Verbinder 1313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5" name="Gruppieren 1314"/>
            <p:cNvGrpSpPr/>
            <p:nvPr/>
          </p:nvGrpSpPr>
          <p:grpSpPr>
            <a:xfrm>
              <a:off x="4417132" y="3811328"/>
              <a:ext cx="175708" cy="75185"/>
              <a:chOff x="3419872" y="3251267"/>
              <a:chExt cx="144016" cy="33717"/>
            </a:xfrm>
          </p:grpSpPr>
          <p:cxnSp>
            <p:nvCxnSpPr>
              <p:cNvPr id="1316" name="Gerader Verbinder 1315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7" name="Gerader Verbinder 1316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8" name="Gruppieren 1317"/>
            <p:cNvGrpSpPr/>
            <p:nvPr/>
          </p:nvGrpSpPr>
          <p:grpSpPr>
            <a:xfrm>
              <a:off x="5240691" y="3070561"/>
              <a:ext cx="131781" cy="153622"/>
              <a:chOff x="3923928" y="3068960"/>
              <a:chExt cx="216024" cy="216024"/>
            </a:xfrm>
          </p:grpSpPr>
          <p:cxnSp>
            <p:nvCxnSpPr>
              <p:cNvPr id="1319" name="Gerader Verbinder 1318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0" name="Gerader Verbinder 1319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1" name="Gerader Verbinder 1320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2" name="Gerader Verbinder 1321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3" name="Gruppieren 1322"/>
            <p:cNvGrpSpPr/>
            <p:nvPr/>
          </p:nvGrpSpPr>
          <p:grpSpPr>
            <a:xfrm>
              <a:off x="5000646" y="3264863"/>
              <a:ext cx="87854" cy="45719"/>
              <a:chOff x="3419872" y="3251267"/>
              <a:chExt cx="144016" cy="33717"/>
            </a:xfrm>
          </p:grpSpPr>
          <p:cxnSp>
            <p:nvCxnSpPr>
              <p:cNvPr id="1324" name="Gerader Verbinder 1323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Gerader Verbinder 1324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6" name="Gruppieren 1325"/>
            <p:cNvGrpSpPr/>
            <p:nvPr/>
          </p:nvGrpSpPr>
          <p:grpSpPr>
            <a:xfrm>
              <a:off x="5393091" y="3222961"/>
              <a:ext cx="131781" cy="153622"/>
              <a:chOff x="3923928" y="3068960"/>
              <a:chExt cx="216024" cy="216024"/>
            </a:xfrm>
          </p:grpSpPr>
          <p:cxnSp>
            <p:nvCxnSpPr>
              <p:cNvPr id="1327" name="Gerader Verbinder 1326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Gerader Verbinder 1327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Gerader Verbinder 1328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Gerader Verbinder 1329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1" name="Gruppieren 1330"/>
            <p:cNvGrpSpPr/>
            <p:nvPr/>
          </p:nvGrpSpPr>
          <p:grpSpPr>
            <a:xfrm>
              <a:off x="4889035" y="3405268"/>
              <a:ext cx="87854" cy="45719"/>
              <a:chOff x="3419872" y="3251267"/>
              <a:chExt cx="144016" cy="33717"/>
            </a:xfrm>
          </p:grpSpPr>
          <p:cxnSp>
            <p:nvCxnSpPr>
              <p:cNvPr id="1332" name="Gerader Verbinder 1331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3" name="Gerader Verbinder 1332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4" name="Gruppieren 1333"/>
            <p:cNvGrpSpPr/>
            <p:nvPr/>
          </p:nvGrpSpPr>
          <p:grpSpPr>
            <a:xfrm>
              <a:off x="5168683" y="3811328"/>
              <a:ext cx="175708" cy="75185"/>
              <a:chOff x="3419872" y="3251267"/>
              <a:chExt cx="144016" cy="33717"/>
            </a:xfrm>
          </p:grpSpPr>
          <p:cxnSp>
            <p:nvCxnSpPr>
              <p:cNvPr id="1335" name="Gerader Verbinder 1334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6" name="Gerader Verbinder 1335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7" name="Gruppieren 1336"/>
            <p:cNvGrpSpPr/>
            <p:nvPr/>
          </p:nvGrpSpPr>
          <p:grpSpPr>
            <a:xfrm>
              <a:off x="5204687" y="3301120"/>
              <a:ext cx="131781" cy="153622"/>
              <a:chOff x="3923928" y="3068960"/>
              <a:chExt cx="216024" cy="216024"/>
            </a:xfrm>
          </p:grpSpPr>
          <p:cxnSp>
            <p:nvCxnSpPr>
              <p:cNvPr id="1338" name="Gerader Verbinder 1337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9" name="Gerader Verbinder 1338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0" name="Gerader Verbinder 1339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1" name="Gerader Verbinder 1340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2" name="Gruppieren 1341"/>
            <p:cNvGrpSpPr/>
            <p:nvPr/>
          </p:nvGrpSpPr>
          <p:grpSpPr>
            <a:xfrm>
              <a:off x="4889035" y="3405268"/>
              <a:ext cx="87854" cy="45719"/>
              <a:chOff x="3419872" y="3251267"/>
              <a:chExt cx="144016" cy="33717"/>
            </a:xfrm>
          </p:grpSpPr>
          <p:cxnSp>
            <p:nvCxnSpPr>
              <p:cNvPr id="1343" name="Gerader Verbinder 1342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4" name="Gerader Verbinder 1343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5" name="Gruppieren 1344"/>
            <p:cNvGrpSpPr/>
            <p:nvPr/>
          </p:nvGrpSpPr>
          <p:grpSpPr>
            <a:xfrm>
              <a:off x="4516584" y="3379612"/>
              <a:ext cx="210612" cy="256575"/>
              <a:chOff x="3203848" y="2852936"/>
              <a:chExt cx="216024" cy="293990"/>
            </a:xfrm>
          </p:grpSpPr>
          <p:sp>
            <p:nvSpPr>
              <p:cNvPr id="1346" name="Rechteck 1345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7" name="Ellipse 1346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348" name="Grafik 13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18618" y="2807573"/>
              <a:ext cx="189755" cy="215748"/>
            </a:xfrm>
            <a:prstGeom prst="rect">
              <a:avLst/>
            </a:prstGeom>
          </p:spPr>
        </p:pic>
        <p:grpSp>
          <p:nvGrpSpPr>
            <p:cNvPr id="1349" name="Gruppieren 1348"/>
            <p:cNvGrpSpPr/>
            <p:nvPr/>
          </p:nvGrpSpPr>
          <p:grpSpPr>
            <a:xfrm>
              <a:off x="5041435" y="3557668"/>
              <a:ext cx="87854" cy="45719"/>
              <a:chOff x="3419872" y="3251267"/>
              <a:chExt cx="144016" cy="33717"/>
            </a:xfrm>
          </p:grpSpPr>
          <p:cxnSp>
            <p:nvCxnSpPr>
              <p:cNvPr id="1350" name="Gerader Verbinder 1349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1" name="Gerader Verbinder 1350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2" name="Gruppieren 1351"/>
            <p:cNvGrpSpPr/>
            <p:nvPr/>
          </p:nvGrpSpPr>
          <p:grpSpPr>
            <a:xfrm>
              <a:off x="4552667" y="3097944"/>
              <a:ext cx="175708" cy="133787"/>
              <a:chOff x="2627784" y="2780928"/>
              <a:chExt cx="288032" cy="288032"/>
            </a:xfrm>
          </p:grpSpPr>
          <p:cxnSp>
            <p:nvCxnSpPr>
              <p:cNvPr id="1353" name="Gerader Verbinder 1352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4" name="Gerader Verbinder 1353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5" name="Gerader Verbinder 1354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6" name="Gerader Verbinder 1355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7" name="Rechteck 1356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358" name="Gruppieren 1357"/>
            <p:cNvGrpSpPr/>
            <p:nvPr/>
          </p:nvGrpSpPr>
          <p:grpSpPr>
            <a:xfrm rot="20700526">
              <a:off x="5196343" y="3717127"/>
              <a:ext cx="87854" cy="45719"/>
              <a:chOff x="3419872" y="3251267"/>
              <a:chExt cx="144016" cy="33717"/>
            </a:xfrm>
          </p:grpSpPr>
          <p:cxnSp>
            <p:nvCxnSpPr>
              <p:cNvPr id="1359" name="Gerader Verbinder 1358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0" name="Gerader Verbinder 1359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61" name="Grafik 136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5806" y="2958371"/>
              <a:ext cx="266833" cy="303385"/>
            </a:xfrm>
            <a:prstGeom prst="rect">
              <a:avLst/>
            </a:prstGeom>
          </p:spPr>
        </p:pic>
        <p:grpSp>
          <p:nvGrpSpPr>
            <p:cNvPr id="1362" name="Gruppieren 1361"/>
            <p:cNvGrpSpPr/>
            <p:nvPr/>
          </p:nvGrpSpPr>
          <p:grpSpPr>
            <a:xfrm>
              <a:off x="4489140" y="2546358"/>
              <a:ext cx="131781" cy="153622"/>
              <a:chOff x="3923928" y="3068960"/>
              <a:chExt cx="216024" cy="216024"/>
            </a:xfrm>
          </p:grpSpPr>
          <p:cxnSp>
            <p:nvCxnSpPr>
              <p:cNvPr id="1363" name="Gerader Verbinder 1362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4" name="Gerader Verbinder 1363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5" name="Gerader Verbinder 1364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6" name="Gerader Verbinder 1365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7" name="Gruppieren 1366"/>
            <p:cNvGrpSpPr/>
            <p:nvPr/>
          </p:nvGrpSpPr>
          <p:grpSpPr>
            <a:xfrm>
              <a:off x="4419999" y="3255231"/>
              <a:ext cx="131781" cy="153622"/>
              <a:chOff x="3923928" y="3068960"/>
              <a:chExt cx="216024" cy="216024"/>
            </a:xfrm>
          </p:grpSpPr>
          <p:cxnSp>
            <p:nvCxnSpPr>
              <p:cNvPr id="1368" name="Gerader Verbinder 1367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9" name="Gerader Verbinder 1368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0" name="Gerader Verbinder 1369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1" name="Gerader Verbinder 1370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2" name="Gruppieren 1371"/>
            <p:cNvGrpSpPr/>
            <p:nvPr/>
          </p:nvGrpSpPr>
          <p:grpSpPr>
            <a:xfrm>
              <a:off x="4417132" y="3287125"/>
              <a:ext cx="175708" cy="75185"/>
              <a:chOff x="3419872" y="3251267"/>
              <a:chExt cx="144016" cy="33717"/>
            </a:xfrm>
          </p:grpSpPr>
          <p:cxnSp>
            <p:nvCxnSpPr>
              <p:cNvPr id="1373" name="Gerader Verbinder 1372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4" name="Gerader Verbinder 1373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5" name="Gruppieren 1374"/>
            <p:cNvGrpSpPr/>
            <p:nvPr/>
          </p:nvGrpSpPr>
          <p:grpSpPr>
            <a:xfrm>
              <a:off x="5240691" y="2546358"/>
              <a:ext cx="131781" cy="153622"/>
              <a:chOff x="3923928" y="3068960"/>
              <a:chExt cx="216024" cy="216024"/>
            </a:xfrm>
          </p:grpSpPr>
          <p:cxnSp>
            <p:nvCxnSpPr>
              <p:cNvPr id="1376" name="Gerader Verbinder 1375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7" name="Gerader Verbinder 1376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8" name="Gerader Verbinder 1377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9" name="Gerader Verbinder 1378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0" name="Gruppieren 1379"/>
            <p:cNvGrpSpPr/>
            <p:nvPr/>
          </p:nvGrpSpPr>
          <p:grpSpPr>
            <a:xfrm>
              <a:off x="5000646" y="2740660"/>
              <a:ext cx="87854" cy="45719"/>
              <a:chOff x="3419872" y="3251267"/>
              <a:chExt cx="144016" cy="33717"/>
            </a:xfrm>
          </p:grpSpPr>
          <p:cxnSp>
            <p:nvCxnSpPr>
              <p:cNvPr id="1381" name="Gerader Verbinder 1380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2" name="Gerader Verbinder 1381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3" name="Gruppieren 1382"/>
            <p:cNvGrpSpPr/>
            <p:nvPr/>
          </p:nvGrpSpPr>
          <p:grpSpPr>
            <a:xfrm>
              <a:off x="5393091" y="2698758"/>
              <a:ext cx="131781" cy="153622"/>
              <a:chOff x="3923928" y="3068960"/>
              <a:chExt cx="216024" cy="216024"/>
            </a:xfrm>
          </p:grpSpPr>
          <p:cxnSp>
            <p:nvCxnSpPr>
              <p:cNvPr id="1384" name="Gerader Verbinder 1383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Gerader Verbinder 1384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Gerader Verbinder 1385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7" name="Gerader Verbinder 1386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8" name="Gruppieren 1387"/>
            <p:cNvGrpSpPr/>
            <p:nvPr/>
          </p:nvGrpSpPr>
          <p:grpSpPr>
            <a:xfrm>
              <a:off x="4889035" y="2881065"/>
              <a:ext cx="87854" cy="45719"/>
              <a:chOff x="3419872" y="3251267"/>
              <a:chExt cx="144016" cy="33717"/>
            </a:xfrm>
          </p:grpSpPr>
          <p:cxnSp>
            <p:nvCxnSpPr>
              <p:cNvPr id="1389" name="Gerader Verbinder 1388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Gerader Verbinder 1389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1" name="Gruppieren 1390"/>
            <p:cNvGrpSpPr/>
            <p:nvPr/>
          </p:nvGrpSpPr>
          <p:grpSpPr>
            <a:xfrm>
              <a:off x="5168683" y="3287125"/>
              <a:ext cx="175708" cy="75185"/>
              <a:chOff x="3419872" y="3251267"/>
              <a:chExt cx="144016" cy="33717"/>
            </a:xfrm>
          </p:grpSpPr>
          <p:cxnSp>
            <p:nvCxnSpPr>
              <p:cNvPr id="1392" name="Gerader Verbinder 1391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3" name="Gerader Verbinder 1392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4" name="Gruppieren 1393"/>
            <p:cNvGrpSpPr/>
            <p:nvPr/>
          </p:nvGrpSpPr>
          <p:grpSpPr>
            <a:xfrm>
              <a:off x="5204687" y="2776917"/>
              <a:ext cx="131781" cy="153622"/>
              <a:chOff x="3923928" y="3068960"/>
              <a:chExt cx="216024" cy="216024"/>
            </a:xfrm>
          </p:grpSpPr>
          <p:cxnSp>
            <p:nvCxnSpPr>
              <p:cNvPr id="1395" name="Gerader Verbinder 1394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6" name="Gerader Verbinder 1395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7" name="Gerader Verbinder 1396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8" name="Gerader Verbinder 1397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9" name="Gruppieren 1398"/>
            <p:cNvGrpSpPr/>
            <p:nvPr/>
          </p:nvGrpSpPr>
          <p:grpSpPr>
            <a:xfrm>
              <a:off x="4889035" y="2881065"/>
              <a:ext cx="87854" cy="45719"/>
              <a:chOff x="3419872" y="3251267"/>
              <a:chExt cx="144016" cy="33717"/>
            </a:xfrm>
          </p:grpSpPr>
          <p:cxnSp>
            <p:nvCxnSpPr>
              <p:cNvPr id="1400" name="Gerader Verbinder 1399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1" name="Gerader Verbinder 1400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2" name="Gruppieren 1401"/>
            <p:cNvGrpSpPr/>
            <p:nvPr/>
          </p:nvGrpSpPr>
          <p:grpSpPr>
            <a:xfrm>
              <a:off x="4516584" y="2855409"/>
              <a:ext cx="210612" cy="256575"/>
              <a:chOff x="3203848" y="2852936"/>
              <a:chExt cx="216024" cy="293990"/>
            </a:xfrm>
          </p:grpSpPr>
          <p:sp>
            <p:nvSpPr>
              <p:cNvPr id="1403" name="Rechteck 1402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04" name="Ellipse 1403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05" name="Grafik 140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18618" y="2283370"/>
              <a:ext cx="189755" cy="215748"/>
            </a:xfrm>
            <a:prstGeom prst="rect">
              <a:avLst/>
            </a:prstGeom>
          </p:spPr>
        </p:pic>
        <p:grpSp>
          <p:nvGrpSpPr>
            <p:cNvPr id="1406" name="Gruppieren 1405"/>
            <p:cNvGrpSpPr/>
            <p:nvPr/>
          </p:nvGrpSpPr>
          <p:grpSpPr>
            <a:xfrm>
              <a:off x="5041435" y="3033465"/>
              <a:ext cx="87854" cy="45719"/>
              <a:chOff x="3419872" y="3251267"/>
              <a:chExt cx="144016" cy="33717"/>
            </a:xfrm>
          </p:grpSpPr>
          <p:cxnSp>
            <p:nvCxnSpPr>
              <p:cNvPr id="1407" name="Gerader Verbinder 140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8" name="Gerader Verbinder 140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9" name="Gruppieren 1408"/>
            <p:cNvGrpSpPr/>
            <p:nvPr/>
          </p:nvGrpSpPr>
          <p:grpSpPr>
            <a:xfrm>
              <a:off x="4552667" y="2573741"/>
              <a:ext cx="175708" cy="133787"/>
              <a:chOff x="2627784" y="2780928"/>
              <a:chExt cx="288032" cy="288032"/>
            </a:xfrm>
          </p:grpSpPr>
          <p:cxnSp>
            <p:nvCxnSpPr>
              <p:cNvPr id="1410" name="Gerader Verbinder 140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1" name="Gerader Verbinder 141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2" name="Gerader Verbinder 141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3" name="Gerader Verbinder 141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4" name="Rechteck 141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15" name="Gruppieren 1414"/>
            <p:cNvGrpSpPr/>
            <p:nvPr/>
          </p:nvGrpSpPr>
          <p:grpSpPr>
            <a:xfrm rot="20700526">
              <a:off x="5196343" y="3192924"/>
              <a:ext cx="87854" cy="45719"/>
              <a:chOff x="3419872" y="3251267"/>
              <a:chExt cx="144016" cy="33717"/>
            </a:xfrm>
          </p:grpSpPr>
          <p:cxnSp>
            <p:nvCxnSpPr>
              <p:cNvPr id="1416" name="Gerader Verbinder 1415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7" name="Gerader Verbinder 1416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18" name="Grafik 14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4570" y="3122534"/>
              <a:ext cx="266833" cy="303385"/>
            </a:xfrm>
            <a:prstGeom prst="rect">
              <a:avLst/>
            </a:prstGeom>
          </p:spPr>
        </p:pic>
        <p:grpSp>
          <p:nvGrpSpPr>
            <p:cNvPr id="1419" name="Gruppieren 1418"/>
            <p:cNvGrpSpPr/>
            <p:nvPr/>
          </p:nvGrpSpPr>
          <p:grpSpPr>
            <a:xfrm>
              <a:off x="3707904" y="2710521"/>
              <a:ext cx="131781" cy="153622"/>
              <a:chOff x="3923928" y="3068960"/>
              <a:chExt cx="216024" cy="216024"/>
            </a:xfrm>
          </p:grpSpPr>
          <p:cxnSp>
            <p:nvCxnSpPr>
              <p:cNvPr id="1420" name="Gerader Verbinder 1419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1" name="Gerader Verbinder 1420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2" name="Gerader Verbinder 1421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3" name="Gerader Verbinder 1422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4" name="Gruppieren 1423"/>
            <p:cNvGrpSpPr/>
            <p:nvPr/>
          </p:nvGrpSpPr>
          <p:grpSpPr>
            <a:xfrm>
              <a:off x="3638763" y="3419394"/>
              <a:ext cx="131781" cy="153622"/>
              <a:chOff x="3923928" y="3068960"/>
              <a:chExt cx="216024" cy="216024"/>
            </a:xfrm>
          </p:grpSpPr>
          <p:cxnSp>
            <p:nvCxnSpPr>
              <p:cNvPr id="1425" name="Gerader Verbinder 1424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6" name="Gerader Verbinder 1425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7" name="Gerader Verbinder 1426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8" name="Gerader Verbinder 1427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9" name="Gruppieren 1428"/>
            <p:cNvGrpSpPr/>
            <p:nvPr/>
          </p:nvGrpSpPr>
          <p:grpSpPr>
            <a:xfrm>
              <a:off x="3635896" y="3451288"/>
              <a:ext cx="175708" cy="75185"/>
              <a:chOff x="3419872" y="3251267"/>
              <a:chExt cx="144016" cy="33717"/>
            </a:xfrm>
          </p:grpSpPr>
          <p:cxnSp>
            <p:nvCxnSpPr>
              <p:cNvPr id="1430" name="Gerader Verbinder 1429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1" name="Gerader Verbinder 1430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2" name="Gruppieren 1431"/>
            <p:cNvGrpSpPr/>
            <p:nvPr/>
          </p:nvGrpSpPr>
          <p:grpSpPr>
            <a:xfrm>
              <a:off x="4459455" y="2710521"/>
              <a:ext cx="131781" cy="153622"/>
              <a:chOff x="3923928" y="3068960"/>
              <a:chExt cx="216024" cy="216024"/>
            </a:xfrm>
          </p:grpSpPr>
          <p:cxnSp>
            <p:nvCxnSpPr>
              <p:cNvPr id="1433" name="Gerader Verbinder 1432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4" name="Gerader Verbinder 1433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5" name="Gerader Verbinder 1434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6" name="Gerader Verbinder 1435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7" name="Gruppieren 1436"/>
            <p:cNvGrpSpPr/>
            <p:nvPr/>
          </p:nvGrpSpPr>
          <p:grpSpPr>
            <a:xfrm>
              <a:off x="4219410" y="2904823"/>
              <a:ext cx="87854" cy="45719"/>
              <a:chOff x="3419872" y="3251267"/>
              <a:chExt cx="144016" cy="33717"/>
            </a:xfrm>
          </p:grpSpPr>
          <p:cxnSp>
            <p:nvCxnSpPr>
              <p:cNvPr id="1438" name="Gerader Verbinder 1437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9" name="Gerader Verbinder 1438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0" name="Gruppieren 1439"/>
            <p:cNvGrpSpPr/>
            <p:nvPr/>
          </p:nvGrpSpPr>
          <p:grpSpPr>
            <a:xfrm>
              <a:off x="4611855" y="2862921"/>
              <a:ext cx="131781" cy="153622"/>
              <a:chOff x="3923928" y="3068960"/>
              <a:chExt cx="216024" cy="216024"/>
            </a:xfrm>
          </p:grpSpPr>
          <p:cxnSp>
            <p:nvCxnSpPr>
              <p:cNvPr id="1441" name="Gerader Verbinder 1440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2" name="Gerader Verbinder 1441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Gerader Verbinder 1442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4" name="Gerader Verbinder 1443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5" name="Gruppieren 1444"/>
            <p:cNvGrpSpPr/>
            <p:nvPr/>
          </p:nvGrpSpPr>
          <p:grpSpPr>
            <a:xfrm>
              <a:off x="4107799" y="3045228"/>
              <a:ext cx="87854" cy="45719"/>
              <a:chOff x="3419872" y="3251267"/>
              <a:chExt cx="144016" cy="33717"/>
            </a:xfrm>
          </p:grpSpPr>
          <p:cxnSp>
            <p:nvCxnSpPr>
              <p:cNvPr id="1446" name="Gerader Verbinder 1445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Gerader Verbinder 1446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8" name="Gruppieren 1447"/>
            <p:cNvGrpSpPr/>
            <p:nvPr/>
          </p:nvGrpSpPr>
          <p:grpSpPr>
            <a:xfrm>
              <a:off x="4387447" y="3451288"/>
              <a:ext cx="175708" cy="75185"/>
              <a:chOff x="3419872" y="3251267"/>
              <a:chExt cx="144016" cy="33717"/>
            </a:xfrm>
          </p:grpSpPr>
          <p:cxnSp>
            <p:nvCxnSpPr>
              <p:cNvPr id="1449" name="Gerader Verbinder 1448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Gerader Verbinder 1449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1" name="Gruppieren 1450"/>
            <p:cNvGrpSpPr/>
            <p:nvPr/>
          </p:nvGrpSpPr>
          <p:grpSpPr>
            <a:xfrm>
              <a:off x="4423451" y="2941080"/>
              <a:ext cx="131781" cy="153622"/>
              <a:chOff x="3923928" y="3068960"/>
              <a:chExt cx="216024" cy="216024"/>
            </a:xfrm>
          </p:grpSpPr>
          <p:cxnSp>
            <p:nvCxnSpPr>
              <p:cNvPr id="1452" name="Gerader Verbinder 1451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3" name="Gerader Verbinder 1452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4" name="Gerader Verbinder 1453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5" name="Gerader Verbinder 1454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6" name="Gruppieren 1455"/>
            <p:cNvGrpSpPr/>
            <p:nvPr/>
          </p:nvGrpSpPr>
          <p:grpSpPr>
            <a:xfrm>
              <a:off x="4107799" y="3045228"/>
              <a:ext cx="87854" cy="45719"/>
              <a:chOff x="3419872" y="3251267"/>
              <a:chExt cx="144016" cy="33717"/>
            </a:xfrm>
          </p:grpSpPr>
          <p:cxnSp>
            <p:nvCxnSpPr>
              <p:cNvPr id="1457" name="Gerader Verbinder 145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8" name="Gerader Verbinder 145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9" name="Gruppieren 1458"/>
            <p:cNvGrpSpPr/>
            <p:nvPr/>
          </p:nvGrpSpPr>
          <p:grpSpPr>
            <a:xfrm>
              <a:off x="3735348" y="3019572"/>
              <a:ext cx="210612" cy="256575"/>
              <a:chOff x="3203848" y="2852936"/>
              <a:chExt cx="216024" cy="293990"/>
            </a:xfrm>
          </p:grpSpPr>
          <p:sp>
            <p:nvSpPr>
              <p:cNvPr id="1460" name="Rechteck 1459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61" name="Ellipse 1460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462" name="Grafik 146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37382" y="2447533"/>
              <a:ext cx="189755" cy="215748"/>
            </a:xfrm>
            <a:prstGeom prst="rect">
              <a:avLst/>
            </a:prstGeom>
          </p:spPr>
        </p:pic>
        <p:grpSp>
          <p:nvGrpSpPr>
            <p:cNvPr id="1463" name="Gruppieren 1462"/>
            <p:cNvGrpSpPr/>
            <p:nvPr/>
          </p:nvGrpSpPr>
          <p:grpSpPr>
            <a:xfrm>
              <a:off x="4260199" y="3197628"/>
              <a:ext cx="87854" cy="45719"/>
              <a:chOff x="3419872" y="3251267"/>
              <a:chExt cx="144016" cy="33717"/>
            </a:xfrm>
          </p:grpSpPr>
          <p:cxnSp>
            <p:nvCxnSpPr>
              <p:cNvPr id="1464" name="Gerader Verbinder 1463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5" name="Gerader Verbinder 1464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6" name="Gruppieren 1465"/>
            <p:cNvGrpSpPr/>
            <p:nvPr/>
          </p:nvGrpSpPr>
          <p:grpSpPr>
            <a:xfrm>
              <a:off x="3771431" y="2737904"/>
              <a:ext cx="175708" cy="133787"/>
              <a:chOff x="2627784" y="2780928"/>
              <a:chExt cx="288032" cy="288032"/>
            </a:xfrm>
          </p:grpSpPr>
          <p:cxnSp>
            <p:nvCxnSpPr>
              <p:cNvPr id="1467" name="Gerader Verbinder 1466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8" name="Gerader Verbinder 1467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9" name="Gerader Verbinder 1468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0" name="Gerader Verbinder 1469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1" name="Rechteck 1470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472" name="Gruppieren 1471"/>
            <p:cNvGrpSpPr/>
            <p:nvPr/>
          </p:nvGrpSpPr>
          <p:grpSpPr>
            <a:xfrm rot="20700526">
              <a:off x="4415107" y="3357087"/>
              <a:ext cx="87854" cy="45719"/>
              <a:chOff x="3419872" y="3251267"/>
              <a:chExt cx="144016" cy="33717"/>
            </a:xfrm>
          </p:grpSpPr>
          <p:cxnSp>
            <p:nvCxnSpPr>
              <p:cNvPr id="1473" name="Gerader Verbinder 1472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4" name="Gerader Verbinder 1473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75" name="Grafik 147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0634" y="3698598"/>
              <a:ext cx="266833" cy="303385"/>
            </a:xfrm>
            <a:prstGeom prst="rect">
              <a:avLst/>
            </a:prstGeom>
          </p:spPr>
        </p:pic>
        <p:grpSp>
          <p:nvGrpSpPr>
            <p:cNvPr id="1476" name="Gruppieren 1475"/>
            <p:cNvGrpSpPr/>
            <p:nvPr/>
          </p:nvGrpSpPr>
          <p:grpSpPr>
            <a:xfrm>
              <a:off x="4283968" y="3286585"/>
              <a:ext cx="131781" cy="153622"/>
              <a:chOff x="3923928" y="3068960"/>
              <a:chExt cx="216024" cy="216024"/>
            </a:xfrm>
          </p:grpSpPr>
          <p:cxnSp>
            <p:nvCxnSpPr>
              <p:cNvPr id="1477" name="Gerader Verbinder 1476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8" name="Gerader Verbinder 1477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9" name="Gerader Verbinder 1478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0" name="Gerader Verbinder 1479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1" name="Gruppieren 1480"/>
            <p:cNvGrpSpPr/>
            <p:nvPr/>
          </p:nvGrpSpPr>
          <p:grpSpPr>
            <a:xfrm>
              <a:off x="4214827" y="3995458"/>
              <a:ext cx="131781" cy="153622"/>
              <a:chOff x="3923928" y="3068960"/>
              <a:chExt cx="216024" cy="216024"/>
            </a:xfrm>
          </p:grpSpPr>
          <p:cxnSp>
            <p:nvCxnSpPr>
              <p:cNvPr id="1482" name="Gerader Verbinder 1481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3" name="Gerader Verbinder 1482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4" name="Gerader Verbinder 1483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5" name="Gerader Verbinder 1484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6" name="Gruppieren 1485"/>
            <p:cNvGrpSpPr/>
            <p:nvPr/>
          </p:nvGrpSpPr>
          <p:grpSpPr>
            <a:xfrm>
              <a:off x="4211960" y="4027352"/>
              <a:ext cx="175708" cy="75185"/>
              <a:chOff x="3419872" y="3251267"/>
              <a:chExt cx="144016" cy="33717"/>
            </a:xfrm>
          </p:grpSpPr>
          <p:cxnSp>
            <p:nvCxnSpPr>
              <p:cNvPr id="1487" name="Gerader Verbinder 148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8" name="Gerader Verbinder 148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9" name="Gruppieren 1488"/>
            <p:cNvGrpSpPr/>
            <p:nvPr/>
          </p:nvGrpSpPr>
          <p:grpSpPr>
            <a:xfrm>
              <a:off x="5035519" y="3286585"/>
              <a:ext cx="131781" cy="153622"/>
              <a:chOff x="3923928" y="3068960"/>
              <a:chExt cx="216024" cy="216024"/>
            </a:xfrm>
          </p:grpSpPr>
          <p:cxnSp>
            <p:nvCxnSpPr>
              <p:cNvPr id="1490" name="Gerader Verbinder 1489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1" name="Gerader Verbinder 1490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2" name="Gerader Verbinder 1491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3" name="Gerader Verbinder 1492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4" name="Gruppieren 1493"/>
            <p:cNvGrpSpPr/>
            <p:nvPr/>
          </p:nvGrpSpPr>
          <p:grpSpPr>
            <a:xfrm>
              <a:off x="4795474" y="3480887"/>
              <a:ext cx="87854" cy="45719"/>
              <a:chOff x="3419872" y="3251267"/>
              <a:chExt cx="144016" cy="33717"/>
            </a:xfrm>
          </p:grpSpPr>
          <p:cxnSp>
            <p:nvCxnSpPr>
              <p:cNvPr id="1495" name="Gerader Verbinder 1494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6" name="Gerader Verbinder 1495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7" name="Gruppieren 1496"/>
            <p:cNvGrpSpPr/>
            <p:nvPr/>
          </p:nvGrpSpPr>
          <p:grpSpPr>
            <a:xfrm>
              <a:off x="5187919" y="3438985"/>
              <a:ext cx="131781" cy="153622"/>
              <a:chOff x="3923928" y="3068960"/>
              <a:chExt cx="216024" cy="216024"/>
            </a:xfrm>
          </p:grpSpPr>
          <p:cxnSp>
            <p:nvCxnSpPr>
              <p:cNvPr id="1498" name="Gerader Verbinder 1497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Gerader Verbinder 1498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Gerader Verbinder 1499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Gerader Verbinder 1500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2" name="Gruppieren 1501"/>
            <p:cNvGrpSpPr/>
            <p:nvPr/>
          </p:nvGrpSpPr>
          <p:grpSpPr>
            <a:xfrm>
              <a:off x="4683863" y="3621292"/>
              <a:ext cx="87854" cy="45719"/>
              <a:chOff x="3419872" y="3251267"/>
              <a:chExt cx="144016" cy="33717"/>
            </a:xfrm>
          </p:grpSpPr>
          <p:cxnSp>
            <p:nvCxnSpPr>
              <p:cNvPr id="1503" name="Gerader Verbinder 1502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Gerader Verbinder 1503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5" name="Gruppieren 1504"/>
            <p:cNvGrpSpPr/>
            <p:nvPr/>
          </p:nvGrpSpPr>
          <p:grpSpPr>
            <a:xfrm>
              <a:off x="4963511" y="4027352"/>
              <a:ext cx="175708" cy="75185"/>
              <a:chOff x="3419872" y="3251267"/>
              <a:chExt cx="144016" cy="33717"/>
            </a:xfrm>
          </p:grpSpPr>
          <p:cxnSp>
            <p:nvCxnSpPr>
              <p:cNvPr id="1506" name="Gerader Verbinder 1505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7" name="Gerader Verbinder 1506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8" name="Gruppieren 1507"/>
            <p:cNvGrpSpPr/>
            <p:nvPr/>
          </p:nvGrpSpPr>
          <p:grpSpPr>
            <a:xfrm>
              <a:off x="4999515" y="3517144"/>
              <a:ext cx="131781" cy="153622"/>
              <a:chOff x="3923928" y="3068960"/>
              <a:chExt cx="216024" cy="216024"/>
            </a:xfrm>
          </p:grpSpPr>
          <p:cxnSp>
            <p:nvCxnSpPr>
              <p:cNvPr id="1509" name="Gerader Verbinder 1508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0" name="Gerader Verbinder 1509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1" name="Gerader Verbinder 1510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2" name="Gerader Verbinder 1511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3" name="Gruppieren 1512"/>
            <p:cNvGrpSpPr/>
            <p:nvPr/>
          </p:nvGrpSpPr>
          <p:grpSpPr>
            <a:xfrm>
              <a:off x="4683863" y="3621292"/>
              <a:ext cx="87854" cy="45719"/>
              <a:chOff x="3419872" y="3251267"/>
              <a:chExt cx="144016" cy="33717"/>
            </a:xfrm>
          </p:grpSpPr>
          <p:cxnSp>
            <p:nvCxnSpPr>
              <p:cNvPr id="1514" name="Gerader Verbinder 1513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5" name="Gerader Verbinder 1514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6" name="Gruppieren 1515"/>
            <p:cNvGrpSpPr/>
            <p:nvPr/>
          </p:nvGrpSpPr>
          <p:grpSpPr>
            <a:xfrm>
              <a:off x="4311412" y="3595636"/>
              <a:ext cx="210612" cy="256575"/>
              <a:chOff x="3203848" y="2852936"/>
              <a:chExt cx="216024" cy="293990"/>
            </a:xfrm>
          </p:grpSpPr>
          <p:sp>
            <p:nvSpPr>
              <p:cNvPr id="1517" name="Rechteck 1516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8" name="Ellipse 1517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519" name="Grafik 15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3446" y="3023597"/>
              <a:ext cx="189755" cy="215748"/>
            </a:xfrm>
            <a:prstGeom prst="rect">
              <a:avLst/>
            </a:prstGeom>
          </p:spPr>
        </p:pic>
        <p:grpSp>
          <p:nvGrpSpPr>
            <p:cNvPr id="1520" name="Gruppieren 1519"/>
            <p:cNvGrpSpPr/>
            <p:nvPr/>
          </p:nvGrpSpPr>
          <p:grpSpPr>
            <a:xfrm>
              <a:off x="4836263" y="3773692"/>
              <a:ext cx="87854" cy="45719"/>
              <a:chOff x="3419872" y="3251267"/>
              <a:chExt cx="144016" cy="33717"/>
            </a:xfrm>
          </p:grpSpPr>
          <p:cxnSp>
            <p:nvCxnSpPr>
              <p:cNvPr id="1521" name="Gerader Verbinder 1520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2" name="Gerader Verbinder 1521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3" name="Gruppieren 1522"/>
            <p:cNvGrpSpPr/>
            <p:nvPr/>
          </p:nvGrpSpPr>
          <p:grpSpPr>
            <a:xfrm>
              <a:off x="4347495" y="3313968"/>
              <a:ext cx="175708" cy="133787"/>
              <a:chOff x="2627784" y="2780928"/>
              <a:chExt cx="288032" cy="288032"/>
            </a:xfrm>
          </p:grpSpPr>
          <p:cxnSp>
            <p:nvCxnSpPr>
              <p:cNvPr id="1524" name="Gerader Verbinder 1523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5" name="Gerader Verbinder 1524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6" name="Gerader Verbinder 1525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7" name="Gerader Verbinder 1526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8" name="Rechteck 1527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29" name="Gruppieren 1528"/>
            <p:cNvGrpSpPr/>
            <p:nvPr/>
          </p:nvGrpSpPr>
          <p:grpSpPr>
            <a:xfrm rot="20700526">
              <a:off x="4991171" y="3933151"/>
              <a:ext cx="87854" cy="45719"/>
              <a:chOff x="3419872" y="3251267"/>
              <a:chExt cx="144016" cy="33717"/>
            </a:xfrm>
          </p:grpSpPr>
          <p:cxnSp>
            <p:nvCxnSpPr>
              <p:cNvPr id="1530" name="Gerader Verbinder 1529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1" name="Gerader Verbinder 1530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32" name="Grafik 15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8206" y="3110771"/>
              <a:ext cx="266833" cy="303385"/>
            </a:xfrm>
            <a:prstGeom prst="rect">
              <a:avLst/>
            </a:prstGeom>
          </p:spPr>
        </p:pic>
        <p:grpSp>
          <p:nvGrpSpPr>
            <p:cNvPr id="1533" name="Gruppieren 1532"/>
            <p:cNvGrpSpPr/>
            <p:nvPr/>
          </p:nvGrpSpPr>
          <p:grpSpPr>
            <a:xfrm>
              <a:off x="4641540" y="2698758"/>
              <a:ext cx="131781" cy="153622"/>
              <a:chOff x="3923928" y="3068960"/>
              <a:chExt cx="216024" cy="216024"/>
            </a:xfrm>
          </p:grpSpPr>
          <p:cxnSp>
            <p:nvCxnSpPr>
              <p:cNvPr id="1534" name="Gerader Verbinder 1533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5" name="Gerader Verbinder 1534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6" name="Gerader Verbinder 1535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7" name="Gerader Verbinder 1536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8" name="Gruppieren 1537"/>
            <p:cNvGrpSpPr/>
            <p:nvPr/>
          </p:nvGrpSpPr>
          <p:grpSpPr>
            <a:xfrm>
              <a:off x="4572399" y="3407631"/>
              <a:ext cx="131781" cy="153622"/>
              <a:chOff x="3923928" y="3068960"/>
              <a:chExt cx="216024" cy="216024"/>
            </a:xfrm>
          </p:grpSpPr>
          <p:cxnSp>
            <p:nvCxnSpPr>
              <p:cNvPr id="1539" name="Gerader Verbinder 1538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0" name="Gerader Verbinder 1539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1" name="Gerader Verbinder 1540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2" name="Gerader Verbinder 1541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3" name="Gruppieren 1542"/>
            <p:cNvGrpSpPr/>
            <p:nvPr/>
          </p:nvGrpSpPr>
          <p:grpSpPr>
            <a:xfrm>
              <a:off x="4569532" y="3439525"/>
              <a:ext cx="175708" cy="75185"/>
              <a:chOff x="3419872" y="3251267"/>
              <a:chExt cx="144016" cy="33717"/>
            </a:xfrm>
          </p:grpSpPr>
          <p:cxnSp>
            <p:nvCxnSpPr>
              <p:cNvPr id="1544" name="Gerader Verbinder 1543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5" name="Gerader Verbinder 1544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6" name="Gruppieren 1545"/>
            <p:cNvGrpSpPr/>
            <p:nvPr/>
          </p:nvGrpSpPr>
          <p:grpSpPr>
            <a:xfrm>
              <a:off x="5393091" y="2698758"/>
              <a:ext cx="131781" cy="153622"/>
              <a:chOff x="3923928" y="3068960"/>
              <a:chExt cx="216024" cy="216024"/>
            </a:xfrm>
          </p:grpSpPr>
          <p:cxnSp>
            <p:nvCxnSpPr>
              <p:cNvPr id="1547" name="Gerader Verbinder 1546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8" name="Gerader Verbinder 1547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9" name="Gerader Verbinder 1548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0" name="Gerader Verbinder 1549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1" name="Gruppieren 1550"/>
            <p:cNvGrpSpPr/>
            <p:nvPr/>
          </p:nvGrpSpPr>
          <p:grpSpPr>
            <a:xfrm>
              <a:off x="5153046" y="2893060"/>
              <a:ext cx="87854" cy="45719"/>
              <a:chOff x="3419872" y="3251267"/>
              <a:chExt cx="144016" cy="33717"/>
            </a:xfrm>
          </p:grpSpPr>
          <p:cxnSp>
            <p:nvCxnSpPr>
              <p:cNvPr id="1552" name="Gerader Verbinder 1551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3" name="Gerader Verbinder 1552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4" name="Gruppieren 1553"/>
            <p:cNvGrpSpPr/>
            <p:nvPr/>
          </p:nvGrpSpPr>
          <p:grpSpPr>
            <a:xfrm>
              <a:off x="5545491" y="2851158"/>
              <a:ext cx="131781" cy="153622"/>
              <a:chOff x="3923928" y="3068960"/>
              <a:chExt cx="216024" cy="216024"/>
            </a:xfrm>
          </p:grpSpPr>
          <p:cxnSp>
            <p:nvCxnSpPr>
              <p:cNvPr id="1555" name="Gerader Verbinder 1554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6" name="Gerader Verbinder 1555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7" name="Gerader Verbinder 1556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8" name="Gerader Verbinder 1557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9" name="Gruppieren 1558"/>
            <p:cNvGrpSpPr/>
            <p:nvPr/>
          </p:nvGrpSpPr>
          <p:grpSpPr>
            <a:xfrm>
              <a:off x="5041435" y="3033465"/>
              <a:ext cx="87854" cy="45719"/>
              <a:chOff x="3419872" y="3251267"/>
              <a:chExt cx="144016" cy="33717"/>
            </a:xfrm>
          </p:grpSpPr>
          <p:cxnSp>
            <p:nvCxnSpPr>
              <p:cNvPr id="1560" name="Gerader Verbinder 1559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1" name="Gerader Verbinder 1560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2" name="Gruppieren 1561"/>
            <p:cNvGrpSpPr/>
            <p:nvPr/>
          </p:nvGrpSpPr>
          <p:grpSpPr>
            <a:xfrm>
              <a:off x="5321083" y="3439525"/>
              <a:ext cx="175708" cy="75185"/>
              <a:chOff x="3419872" y="3251267"/>
              <a:chExt cx="144016" cy="33717"/>
            </a:xfrm>
          </p:grpSpPr>
          <p:cxnSp>
            <p:nvCxnSpPr>
              <p:cNvPr id="1563" name="Gerader Verbinder 1562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4" name="Gerader Verbinder 1563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5" name="Gruppieren 1564"/>
            <p:cNvGrpSpPr/>
            <p:nvPr/>
          </p:nvGrpSpPr>
          <p:grpSpPr>
            <a:xfrm>
              <a:off x="5357087" y="2929317"/>
              <a:ext cx="131781" cy="153622"/>
              <a:chOff x="3923928" y="3068960"/>
              <a:chExt cx="216024" cy="216024"/>
            </a:xfrm>
          </p:grpSpPr>
          <p:cxnSp>
            <p:nvCxnSpPr>
              <p:cNvPr id="1566" name="Gerader Verbinder 1565"/>
              <p:cNvCxnSpPr/>
              <p:nvPr/>
            </p:nvCxnSpPr>
            <p:spPr>
              <a:xfrm>
                <a:off x="3923928" y="3068960"/>
                <a:ext cx="144016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7" name="Gerader Verbinder 1566"/>
              <p:cNvCxnSpPr/>
              <p:nvPr/>
            </p:nvCxnSpPr>
            <p:spPr>
              <a:xfrm>
                <a:off x="3995936" y="3068960"/>
                <a:ext cx="72008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8" name="Gerader Verbinder 1567"/>
              <p:cNvCxnSpPr/>
              <p:nvPr/>
            </p:nvCxnSpPr>
            <p:spPr>
              <a:xfrm>
                <a:off x="4067944" y="3081464"/>
                <a:ext cx="0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9" name="Gerader Verbinder 1568"/>
              <p:cNvCxnSpPr/>
              <p:nvPr/>
            </p:nvCxnSpPr>
            <p:spPr>
              <a:xfrm flipH="1">
                <a:off x="4067944" y="3081464"/>
                <a:ext cx="72008" cy="203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0" name="Gruppieren 1569"/>
            <p:cNvGrpSpPr/>
            <p:nvPr/>
          </p:nvGrpSpPr>
          <p:grpSpPr>
            <a:xfrm>
              <a:off x="5041435" y="3033465"/>
              <a:ext cx="87854" cy="45719"/>
              <a:chOff x="3419872" y="3251267"/>
              <a:chExt cx="144016" cy="33717"/>
            </a:xfrm>
          </p:grpSpPr>
          <p:cxnSp>
            <p:nvCxnSpPr>
              <p:cNvPr id="1571" name="Gerader Verbinder 1570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2" name="Gerader Verbinder 1571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3" name="Gruppieren 1572"/>
            <p:cNvGrpSpPr/>
            <p:nvPr/>
          </p:nvGrpSpPr>
          <p:grpSpPr>
            <a:xfrm>
              <a:off x="4668984" y="3007809"/>
              <a:ext cx="210612" cy="256575"/>
              <a:chOff x="3203848" y="2852936"/>
              <a:chExt cx="216024" cy="293990"/>
            </a:xfrm>
          </p:grpSpPr>
          <p:sp>
            <p:nvSpPr>
              <p:cNvPr id="1574" name="Rechteck 1573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75" name="Ellipse 1574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576" name="Grafik 157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71018" y="2435770"/>
              <a:ext cx="189755" cy="215748"/>
            </a:xfrm>
            <a:prstGeom prst="rect">
              <a:avLst/>
            </a:prstGeom>
          </p:spPr>
        </p:pic>
        <p:grpSp>
          <p:nvGrpSpPr>
            <p:cNvPr id="1577" name="Gruppieren 1576"/>
            <p:cNvGrpSpPr/>
            <p:nvPr/>
          </p:nvGrpSpPr>
          <p:grpSpPr>
            <a:xfrm>
              <a:off x="5193835" y="3185865"/>
              <a:ext cx="87854" cy="45719"/>
              <a:chOff x="3419872" y="3251267"/>
              <a:chExt cx="144016" cy="33717"/>
            </a:xfrm>
          </p:grpSpPr>
          <p:cxnSp>
            <p:nvCxnSpPr>
              <p:cNvPr id="1578" name="Gerader Verbinder 1577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9" name="Gerader Verbinder 1578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0" name="Gruppieren 1579"/>
            <p:cNvGrpSpPr/>
            <p:nvPr/>
          </p:nvGrpSpPr>
          <p:grpSpPr>
            <a:xfrm>
              <a:off x="4705067" y="2726141"/>
              <a:ext cx="175708" cy="133787"/>
              <a:chOff x="2627784" y="2780928"/>
              <a:chExt cx="288032" cy="288032"/>
            </a:xfrm>
          </p:grpSpPr>
          <p:cxnSp>
            <p:nvCxnSpPr>
              <p:cNvPr id="1581" name="Gerader Verbinder 1580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2" name="Gerader Verbinder 1581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3" name="Gerader Verbinder 1582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4" name="Gerader Verbinder 1583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5" name="Rechteck 1584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86" name="Gruppieren 1585"/>
            <p:cNvGrpSpPr/>
            <p:nvPr/>
          </p:nvGrpSpPr>
          <p:grpSpPr>
            <a:xfrm rot="20700526">
              <a:off x="5348743" y="3345324"/>
              <a:ext cx="87854" cy="45719"/>
              <a:chOff x="3419872" y="3251267"/>
              <a:chExt cx="144016" cy="33717"/>
            </a:xfrm>
          </p:grpSpPr>
          <p:cxnSp>
            <p:nvCxnSpPr>
              <p:cNvPr id="1587" name="Gerader Verbinder 1586"/>
              <p:cNvCxnSpPr/>
              <p:nvPr/>
            </p:nvCxnSpPr>
            <p:spPr>
              <a:xfrm>
                <a:off x="3419872" y="3284984"/>
                <a:ext cx="14401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8" name="Gerader Verbinder 1587"/>
              <p:cNvCxnSpPr/>
              <p:nvPr/>
            </p:nvCxnSpPr>
            <p:spPr>
              <a:xfrm flipV="1">
                <a:off x="3491880" y="3251267"/>
                <a:ext cx="72008" cy="3371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9" name="Gruppieren 1588"/>
            <p:cNvGrpSpPr/>
            <p:nvPr/>
          </p:nvGrpSpPr>
          <p:grpSpPr>
            <a:xfrm>
              <a:off x="3509070" y="2201887"/>
              <a:ext cx="288032" cy="288032"/>
              <a:chOff x="2627784" y="2780928"/>
              <a:chExt cx="288032" cy="288032"/>
            </a:xfrm>
          </p:grpSpPr>
          <p:cxnSp>
            <p:nvCxnSpPr>
              <p:cNvPr id="1590" name="Gerader Verbinder 158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1" name="Gerader Verbinder 159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2" name="Gerader Verbinder 159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3" name="Gerader Verbinder 159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4" name="Rechteck 159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595" name="Gruppieren 1594"/>
            <p:cNvGrpSpPr/>
            <p:nvPr/>
          </p:nvGrpSpPr>
          <p:grpSpPr>
            <a:xfrm>
              <a:off x="3489124" y="2672226"/>
              <a:ext cx="216024" cy="144016"/>
              <a:chOff x="2411760" y="3212976"/>
              <a:chExt cx="216024" cy="144016"/>
            </a:xfrm>
          </p:grpSpPr>
          <p:cxnSp>
            <p:nvCxnSpPr>
              <p:cNvPr id="1596" name="Gerader Verbinder 1595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7" name="Gerader Verbinder 1596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8" name="Gerader Verbinder 1597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9" name="Gerader Verbinder 1598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0" name="Gruppieren 1599"/>
            <p:cNvGrpSpPr/>
            <p:nvPr/>
          </p:nvGrpSpPr>
          <p:grpSpPr>
            <a:xfrm>
              <a:off x="3761586" y="2489410"/>
              <a:ext cx="216024" cy="293990"/>
              <a:chOff x="3203848" y="2852936"/>
              <a:chExt cx="216024" cy="293990"/>
            </a:xfrm>
          </p:grpSpPr>
          <p:sp>
            <p:nvSpPr>
              <p:cNvPr id="1601" name="Rechteck 1600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02" name="Ellipse 1601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pic>
          <p:nvPicPr>
            <p:cNvPr id="1603" name="Grafik 160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9785" y="2824626"/>
              <a:ext cx="266833" cy="303385"/>
            </a:xfrm>
            <a:prstGeom prst="rect">
              <a:avLst/>
            </a:prstGeom>
          </p:spPr>
        </p:pic>
        <p:grpSp>
          <p:nvGrpSpPr>
            <p:cNvPr id="1604" name="Gruppieren 1603"/>
            <p:cNvGrpSpPr/>
            <p:nvPr/>
          </p:nvGrpSpPr>
          <p:grpSpPr>
            <a:xfrm>
              <a:off x="3445446" y="2786335"/>
              <a:ext cx="216024" cy="144016"/>
              <a:chOff x="2411760" y="3212976"/>
              <a:chExt cx="216024" cy="144016"/>
            </a:xfrm>
          </p:grpSpPr>
          <p:cxnSp>
            <p:nvCxnSpPr>
              <p:cNvPr id="1605" name="Gerader Verbinder 1604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6" name="Gerader Verbinder 1605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7" name="Gerader Verbinder 1606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8" name="Gerader Verbinder 1607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9" name="Gruppieren 1608"/>
            <p:cNvGrpSpPr/>
            <p:nvPr/>
          </p:nvGrpSpPr>
          <p:grpSpPr>
            <a:xfrm>
              <a:off x="3661470" y="2354287"/>
              <a:ext cx="288032" cy="288032"/>
              <a:chOff x="2627784" y="2780928"/>
              <a:chExt cx="288032" cy="288032"/>
            </a:xfrm>
          </p:grpSpPr>
          <p:cxnSp>
            <p:nvCxnSpPr>
              <p:cNvPr id="1610" name="Gerader Verbinder 1609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1" name="Gerader Verbinder 1610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2" name="Gerader Verbinder 1611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3" name="Gerader Verbinder 1612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4" name="Rechteck 1613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15" name="Gruppieren 1614"/>
            <p:cNvGrpSpPr/>
            <p:nvPr/>
          </p:nvGrpSpPr>
          <p:grpSpPr>
            <a:xfrm>
              <a:off x="3641524" y="2824626"/>
              <a:ext cx="216024" cy="144016"/>
              <a:chOff x="2411760" y="3212976"/>
              <a:chExt cx="216024" cy="144016"/>
            </a:xfrm>
          </p:grpSpPr>
          <p:cxnSp>
            <p:nvCxnSpPr>
              <p:cNvPr id="1616" name="Gerader Verbinder 1615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7" name="Gerader Verbinder 1616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8" name="Gerader Verbinder 1617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9" name="Gerader Verbinder 1618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0" name="Gruppieren 1619"/>
            <p:cNvGrpSpPr/>
            <p:nvPr/>
          </p:nvGrpSpPr>
          <p:grpSpPr>
            <a:xfrm>
              <a:off x="3365054" y="2641810"/>
              <a:ext cx="216024" cy="293990"/>
              <a:chOff x="3203848" y="2852936"/>
              <a:chExt cx="216024" cy="293990"/>
            </a:xfrm>
          </p:grpSpPr>
          <p:sp>
            <p:nvSpPr>
              <p:cNvPr id="1621" name="Rechteck 1620"/>
              <p:cNvSpPr/>
              <p:nvPr/>
            </p:nvSpPr>
            <p:spPr>
              <a:xfrm>
                <a:off x="3275856" y="3016002"/>
                <a:ext cx="72008" cy="1309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22" name="Ellipse 1621"/>
              <p:cNvSpPr/>
              <p:nvPr/>
            </p:nvSpPr>
            <p:spPr>
              <a:xfrm>
                <a:off x="3203848" y="2852936"/>
                <a:ext cx="216024" cy="21602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23" name="Gruppieren 1622"/>
            <p:cNvGrpSpPr/>
            <p:nvPr/>
          </p:nvGrpSpPr>
          <p:grpSpPr>
            <a:xfrm>
              <a:off x="3597846" y="2938735"/>
              <a:ext cx="216024" cy="144016"/>
              <a:chOff x="2411760" y="3212976"/>
              <a:chExt cx="216024" cy="144016"/>
            </a:xfrm>
          </p:grpSpPr>
          <p:cxnSp>
            <p:nvCxnSpPr>
              <p:cNvPr id="1624" name="Gerader Verbinder 1623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5" name="Gerader Verbinder 1624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6" name="Gerader Verbinder 1625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7" name="Gerader Verbinder 1626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8" name="Gruppieren 1627"/>
            <p:cNvGrpSpPr/>
            <p:nvPr/>
          </p:nvGrpSpPr>
          <p:grpSpPr>
            <a:xfrm>
              <a:off x="3749536" y="1844824"/>
              <a:ext cx="131781" cy="102415"/>
              <a:chOff x="2411760" y="3212976"/>
              <a:chExt cx="216024" cy="144016"/>
            </a:xfrm>
          </p:grpSpPr>
          <p:cxnSp>
            <p:nvCxnSpPr>
              <p:cNvPr id="1629" name="Gerader Verbinder 1628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0" name="Gerader Verbinder 1629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1" name="Gerader Verbinder 1630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2" name="Gerader Verbinder 1631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33" name="Grafik 16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0197" y="1997225"/>
              <a:ext cx="189755" cy="215748"/>
            </a:xfrm>
            <a:prstGeom prst="rect">
              <a:avLst/>
            </a:prstGeom>
          </p:spPr>
        </p:pic>
        <p:grpSp>
          <p:nvGrpSpPr>
            <p:cNvPr id="1634" name="Gruppieren 1633"/>
            <p:cNvGrpSpPr/>
            <p:nvPr/>
          </p:nvGrpSpPr>
          <p:grpSpPr>
            <a:xfrm>
              <a:off x="3589462" y="2259268"/>
              <a:ext cx="175708" cy="204830"/>
              <a:chOff x="2627784" y="2780928"/>
              <a:chExt cx="288032" cy="288032"/>
            </a:xfrm>
          </p:grpSpPr>
          <p:cxnSp>
            <p:nvCxnSpPr>
              <p:cNvPr id="1635" name="Gerader Verbinder 1634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6" name="Gerader Verbinder 1635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7" name="Gerader Verbinder 1636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8" name="Gerader Verbinder 1637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9" name="Rechteck 1638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40" name="Gruppieren 1639"/>
            <p:cNvGrpSpPr/>
            <p:nvPr/>
          </p:nvGrpSpPr>
          <p:grpSpPr>
            <a:xfrm>
              <a:off x="3705858" y="1958933"/>
              <a:ext cx="131781" cy="102415"/>
              <a:chOff x="2411760" y="3212976"/>
              <a:chExt cx="216024" cy="144016"/>
            </a:xfrm>
          </p:grpSpPr>
          <p:cxnSp>
            <p:nvCxnSpPr>
              <p:cNvPr id="1641" name="Gerader Verbinder 1640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2" name="Gerader Verbinder 1641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3" name="Gerader Verbinder 1642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4" name="Gerader Verbinder 1643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5" name="Gruppieren 1644"/>
            <p:cNvGrpSpPr/>
            <p:nvPr/>
          </p:nvGrpSpPr>
          <p:grpSpPr>
            <a:xfrm>
              <a:off x="3877494" y="2308993"/>
              <a:ext cx="175708" cy="204830"/>
              <a:chOff x="2627784" y="2780928"/>
              <a:chExt cx="288032" cy="288032"/>
            </a:xfrm>
          </p:grpSpPr>
          <p:cxnSp>
            <p:nvCxnSpPr>
              <p:cNvPr id="1646" name="Gerader Verbinder 1645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7" name="Gerader Verbinder 1646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8" name="Gerader Verbinder 1647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9" name="Gerader Verbinder 1648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0" name="Rechteck 1649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51" name="Gruppieren 1650"/>
            <p:cNvGrpSpPr/>
            <p:nvPr/>
          </p:nvGrpSpPr>
          <p:grpSpPr>
            <a:xfrm>
              <a:off x="3901936" y="1997224"/>
              <a:ext cx="131781" cy="102415"/>
              <a:chOff x="2411760" y="3212976"/>
              <a:chExt cx="216024" cy="144016"/>
            </a:xfrm>
          </p:grpSpPr>
          <p:cxnSp>
            <p:nvCxnSpPr>
              <p:cNvPr id="1652" name="Gerader Verbinder 1651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3" name="Gerader Verbinder 1652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4" name="Gerader Verbinder 1653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5" name="Gerader Verbinder 1654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6" name="Gruppieren 1655"/>
            <p:cNvGrpSpPr/>
            <p:nvPr/>
          </p:nvGrpSpPr>
          <p:grpSpPr>
            <a:xfrm>
              <a:off x="3741862" y="2411668"/>
              <a:ext cx="175708" cy="204830"/>
              <a:chOff x="2627784" y="2780928"/>
              <a:chExt cx="288032" cy="288032"/>
            </a:xfrm>
          </p:grpSpPr>
          <p:cxnSp>
            <p:nvCxnSpPr>
              <p:cNvPr id="1657" name="Gerader Verbinder 1656"/>
              <p:cNvCxnSpPr/>
              <p:nvPr/>
            </p:nvCxnSpPr>
            <p:spPr>
              <a:xfrm>
                <a:off x="2699792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8" name="Gerader Verbinder 1657"/>
              <p:cNvCxnSpPr/>
              <p:nvPr/>
            </p:nvCxnSpPr>
            <p:spPr>
              <a:xfrm flipV="1">
                <a:off x="2843808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9" name="Gerader Verbinder 1658"/>
              <p:cNvCxnSpPr/>
              <p:nvPr/>
            </p:nvCxnSpPr>
            <p:spPr>
              <a:xfrm>
                <a:off x="2627784" y="2780928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0" name="Gerader Verbinder 1659"/>
              <p:cNvCxnSpPr/>
              <p:nvPr/>
            </p:nvCxnSpPr>
            <p:spPr>
              <a:xfrm flipV="1">
                <a:off x="2771800" y="2780928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1" name="Rechteck 1660"/>
              <p:cNvSpPr/>
              <p:nvPr/>
            </p:nvSpPr>
            <p:spPr>
              <a:xfrm>
                <a:off x="2771800" y="2924944"/>
                <a:ext cx="72008" cy="1440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662" name="Gruppieren 1661"/>
            <p:cNvGrpSpPr/>
            <p:nvPr/>
          </p:nvGrpSpPr>
          <p:grpSpPr>
            <a:xfrm>
              <a:off x="3858258" y="2111333"/>
              <a:ext cx="131781" cy="102415"/>
              <a:chOff x="2411760" y="3212976"/>
              <a:chExt cx="216024" cy="144016"/>
            </a:xfrm>
          </p:grpSpPr>
          <p:cxnSp>
            <p:nvCxnSpPr>
              <p:cNvPr id="1663" name="Gerader Verbinder 1662"/>
              <p:cNvCxnSpPr/>
              <p:nvPr/>
            </p:nvCxnSpPr>
            <p:spPr>
              <a:xfrm>
                <a:off x="2411760" y="3212976"/>
                <a:ext cx="144016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4" name="Gerader Verbinder 1663"/>
              <p:cNvCxnSpPr/>
              <p:nvPr/>
            </p:nvCxnSpPr>
            <p:spPr>
              <a:xfrm flipV="1">
                <a:off x="2555776" y="3212976"/>
                <a:ext cx="72008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5" name="Gerader Verbinder 1664"/>
              <p:cNvCxnSpPr/>
              <p:nvPr/>
            </p:nvCxnSpPr>
            <p:spPr>
              <a:xfrm>
                <a:off x="2519772" y="3212976"/>
                <a:ext cx="72008" cy="765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6" name="Gerader Verbinder 1665"/>
              <p:cNvCxnSpPr/>
              <p:nvPr/>
            </p:nvCxnSpPr>
            <p:spPr>
              <a:xfrm flipV="1">
                <a:off x="2447764" y="3212976"/>
                <a:ext cx="36004" cy="382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72" name="Ellipse 1671"/>
          <p:cNvSpPr/>
          <p:nvPr/>
        </p:nvSpPr>
        <p:spPr bwMode="auto">
          <a:xfrm rot="21277312">
            <a:off x="5594985" y="1864458"/>
            <a:ext cx="3177384" cy="4248717"/>
          </a:xfrm>
          <a:prstGeom prst="ellipse">
            <a:avLst/>
          </a:prstGeom>
          <a:solidFill>
            <a:schemeClr val="bg1">
              <a:lumMod val="50000"/>
              <a:alpha val="3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3" name="Flussdiagramm: Magnetplattenspeicher 2"/>
          <p:cNvSpPr/>
          <p:nvPr/>
        </p:nvSpPr>
        <p:spPr>
          <a:xfrm>
            <a:off x="3591696" y="3203079"/>
            <a:ext cx="1412352" cy="1853358"/>
          </a:xfrm>
          <a:prstGeom prst="flowChartMagneticDisk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 smtClean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Represent-</a:t>
            </a:r>
            <a:r>
              <a:rPr lang="en-GB" dirty="0" err="1" smtClean="0">
                <a:solidFill>
                  <a:schemeClr val="tx1"/>
                </a:solidFill>
              </a:rPr>
              <a:t>ational</a:t>
            </a:r>
            <a:r>
              <a:rPr lang="en-GB" dirty="0" smtClean="0">
                <a:solidFill>
                  <a:schemeClr val="tx1"/>
                </a:solidFill>
              </a:rPr>
              <a:t> Unit (Concept)  </a:t>
            </a:r>
            <a:r>
              <a:rPr lang="en-GB" b="1" dirty="0" smtClean="0">
                <a:solidFill>
                  <a:schemeClr val="tx1"/>
                </a:solidFill>
              </a:rPr>
              <a:t>XYZ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668" name="Gerader Verbinder 1667"/>
          <p:cNvCxnSpPr>
            <a:stCxn id="3" idx="4"/>
            <a:endCxn id="1672" idx="2"/>
          </p:cNvCxnSpPr>
          <p:nvPr/>
        </p:nvCxnSpPr>
        <p:spPr>
          <a:xfrm>
            <a:off x="5004048" y="4129758"/>
            <a:ext cx="597931" cy="796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3" name="Gerader Verbinder 1672"/>
          <p:cNvCxnSpPr>
            <a:stCxn id="6" idx="3"/>
            <a:endCxn id="3" idx="2"/>
          </p:cNvCxnSpPr>
          <p:nvPr/>
        </p:nvCxnSpPr>
        <p:spPr>
          <a:xfrm flipV="1">
            <a:off x="2803459" y="4129758"/>
            <a:ext cx="788237" cy="109944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6" name="Gerader Verbinder 1675"/>
          <p:cNvCxnSpPr>
            <a:stCxn id="10" idx="3"/>
            <a:endCxn id="3" idx="2"/>
          </p:cNvCxnSpPr>
          <p:nvPr/>
        </p:nvCxnSpPr>
        <p:spPr>
          <a:xfrm>
            <a:off x="2803459" y="2924944"/>
            <a:ext cx="788237" cy="120481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3" name="Rechteck 1682"/>
          <p:cNvSpPr/>
          <p:nvPr/>
        </p:nvSpPr>
        <p:spPr>
          <a:xfrm>
            <a:off x="3260403" y="5128444"/>
            <a:ext cx="1960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Semantic Resource</a:t>
            </a:r>
          </a:p>
        </p:txBody>
      </p:sp>
      <p:sp>
        <p:nvSpPr>
          <p:cNvPr id="1684" name="Rechteck 1683"/>
          <p:cNvSpPr/>
          <p:nvPr/>
        </p:nvSpPr>
        <p:spPr>
          <a:xfrm>
            <a:off x="5804706" y="1560450"/>
            <a:ext cx="2724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Class </a:t>
            </a:r>
            <a:r>
              <a:rPr lang="en-GB" b="1" dirty="0"/>
              <a:t>XYZ </a:t>
            </a:r>
            <a:r>
              <a:rPr lang="en-GB" dirty="0" smtClean="0"/>
              <a:t> according to SR1</a:t>
            </a:r>
            <a:endParaRPr lang="en-GB" dirty="0"/>
          </a:p>
        </p:txBody>
      </p:sp>
      <p:sp>
        <p:nvSpPr>
          <p:cNvPr id="1685" name="Rechteck 1684"/>
          <p:cNvSpPr/>
          <p:nvPr/>
        </p:nvSpPr>
        <p:spPr>
          <a:xfrm>
            <a:off x="3967474" y="3328244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SR1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79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Terminology vs. Ontology</a:t>
            </a:r>
            <a:endParaRPr lang="en-GB" dirty="0"/>
          </a:p>
        </p:txBody>
      </p:sp>
      <p:sp>
        <p:nvSpPr>
          <p:cNvPr id="30730" name="Inhaltsplatzhalter 3072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Terminological aspects</a:t>
            </a:r>
          </a:p>
          <a:p>
            <a:pPr lvl="1"/>
            <a:r>
              <a:rPr lang="en-GB" dirty="0" smtClean="0"/>
              <a:t>Preferred label</a:t>
            </a:r>
          </a:p>
          <a:p>
            <a:pPr lvl="1"/>
            <a:r>
              <a:rPr lang="en-GB" dirty="0" smtClean="0"/>
              <a:t>Synonyms, translations</a:t>
            </a:r>
          </a:p>
          <a:p>
            <a:pPr lvl="1"/>
            <a:r>
              <a:rPr lang="en-GB" dirty="0" smtClean="0"/>
              <a:t>Hypernyms / Hyponyms</a:t>
            </a:r>
          </a:p>
        </p:txBody>
      </p:sp>
      <p:sp>
        <p:nvSpPr>
          <p:cNvPr id="30731" name="Inhaltsplatzhalter 3073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Ontological aspects</a:t>
            </a:r>
          </a:p>
          <a:p>
            <a:pPr lvl="1"/>
            <a:r>
              <a:rPr lang="en-GB" dirty="0" smtClean="0"/>
              <a:t>textual definition</a:t>
            </a:r>
          </a:p>
          <a:p>
            <a:pPr lvl="1"/>
            <a:r>
              <a:rPr lang="en-GB" dirty="0" smtClean="0"/>
              <a:t>formal definition</a:t>
            </a:r>
          </a:p>
          <a:p>
            <a:pPr lvl="1"/>
            <a:endParaRPr lang="en-GB" dirty="0"/>
          </a:p>
        </p:txBody>
      </p:sp>
      <p:sp>
        <p:nvSpPr>
          <p:cNvPr id="30732" name="Abgerundetes Rechteck 30731"/>
          <p:cNvSpPr/>
          <p:nvPr/>
        </p:nvSpPr>
        <p:spPr>
          <a:xfrm>
            <a:off x="3779912" y="3645024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Tree</a:t>
            </a:r>
            <a:endParaRPr lang="en-GB" sz="3600" dirty="0"/>
          </a:p>
        </p:txBody>
      </p:sp>
      <p:sp>
        <p:nvSpPr>
          <p:cNvPr id="30735" name="Rechteck 30734"/>
          <p:cNvSpPr/>
          <p:nvPr/>
        </p:nvSpPr>
        <p:spPr>
          <a:xfrm>
            <a:off x="4536504" y="45091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"a</a:t>
            </a:r>
            <a:r>
              <a:rPr lang="en-US" dirty="0"/>
              <a:t> perennial plant with an elongated stem, or trunk, supporting branches and </a:t>
            </a:r>
            <a:r>
              <a:rPr lang="en-US" dirty="0" smtClean="0"/>
              <a:t>leaves"</a:t>
            </a:r>
          </a:p>
          <a:p>
            <a:endParaRPr lang="en-US" dirty="0"/>
          </a:p>
          <a:p>
            <a:r>
              <a:rPr lang="en-US" dirty="0" err="1" smtClean="0"/>
              <a:t>PerennialPlant</a:t>
            </a:r>
            <a:r>
              <a:rPr lang="en-US" dirty="0" smtClean="0"/>
              <a:t> and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dirty="0" err="1" smtClean="0"/>
              <a:t>hasPart</a:t>
            </a:r>
            <a:r>
              <a:rPr lang="en-US" dirty="0" smtClean="0"/>
              <a:t> some Stem and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/>
              <a:t>atSomeTime</a:t>
            </a:r>
            <a:r>
              <a:rPr lang="en-US" dirty="0" smtClean="0"/>
              <a:t> some (</a:t>
            </a:r>
            <a:r>
              <a:rPr lang="en-US" dirty="0" err="1" smtClean="0"/>
              <a:t>hasPart</a:t>
            </a:r>
            <a:r>
              <a:rPr lang="en-US" dirty="0" smtClean="0"/>
              <a:t> some Leaf) and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/>
              <a:t>atSomeTime</a:t>
            </a:r>
            <a:r>
              <a:rPr lang="en-US" dirty="0" smtClean="0"/>
              <a:t> </a:t>
            </a:r>
            <a:r>
              <a:rPr lang="en-US" dirty="0"/>
              <a:t>some (</a:t>
            </a:r>
            <a:r>
              <a:rPr lang="en-US" dirty="0" err="1"/>
              <a:t>hasPart</a:t>
            </a:r>
            <a:r>
              <a:rPr lang="en-US" dirty="0"/>
              <a:t> some </a:t>
            </a:r>
            <a:r>
              <a:rPr lang="en-US" dirty="0" smtClean="0"/>
              <a:t>Branch) </a:t>
            </a:r>
            <a:endParaRPr lang="en-US" dirty="0"/>
          </a:p>
          <a:p>
            <a:endParaRPr lang="en-US" dirty="0"/>
          </a:p>
        </p:txBody>
      </p:sp>
      <p:sp>
        <p:nvSpPr>
          <p:cNvPr id="48" name="Rechteck 47"/>
          <p:cNvSpPr/>
          <p:nvPr/>
        </p:nvSpPr>
        <p:spPr>
          <a:xfrm>
            <a:off x="323528" y="45091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Preferred term (English): tree (plant):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Other terms </a:t>
            </a:r>
            <a:br>
              <a:rPr lang="en-US" dirty="0" smtClean="0"/>
            </a:br>
            <a:r>
              <a:rPr lang="en-US" dirty="0" smtClean="0"/>
              <a:t>  English: tree</a:t>
            </a:r>
          </a:p>
          <a:p>
            <a:r>
              <a:rPr lang="en-US" dirty="0"/>
              <a:t> </a:t>
            </a:r>
            <a:r>
              <a:rPr lang="en-US" dirty="0" smtClean="0"/>
              <a:t> German: Baum (m., pl. </a:t>
            </a:r>
            <a:r>
              <a:rPr lang="en-US" dirty="0" err="1" smtClean="0"/>
              <a:t>Bäume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 French: </a:t>
            </a:r>
            <a:r>
              <a:rPr lang="en-US" dirty="0" err="1" smtClean="0"/>
              <a:t>arbre</a:t>
            </a:r>
            <a:r>
              <a:rPr lang="en-US" dirty="0" smtClean="0"/>
              <a:t> (f.)</a:t>
            </a:r>
            <a:br>
              <a:rPr lang="en-US" dirty="0" smtClean="0"/>
            </a:b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425911"/>
              </p:ext>
            </p:extLst>
          </p:nvPr>
        </p:nvGraphicFramePr>
        <p:xfrm>
          <a:off x="397973" y="3403002"/>
          <a:ext cx="1213315" cy="1034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3" name="Bitmap" r:id="rId3" imgW="1676634" imgH="1428949" progId="PBrush">
                  <p:embed/>
                </p:oleObj>
              </mc:Choice>
              <mc:Fallback>
                <p:oleObj name="Bitmap" r:id="rId3" imgW="1676634" imgH="142894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73" y="3403002"/>
                        <a:ext cx="1213315" cy="10341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AutoShape 8"/>
          <p:cNvSpPr>
            <a:spLocks noChangeArrowheads="1"/>
          </p:cNvSpPr>
          <p:nvPr/>
        </p:nvSpPr>
        <p:spPr bwMode="auto">
          <a:xfrm>
            <a:off x="1763688" y="3644701"/>
            <a:ext cx="1584325" cy="360363"/>
          </a:xfrm>
          <a:prstGeom prst="wedgeEllipseCallout">
            <a:avLst>
              <a:gd name="adj1" fmla="val -92105"/>
              <a:gd name="adj2" fmla="val -1468"/>
            </a:avLst>
          </a:prstGeom>
          <a:solidFill>
            <a:schemeClr val="bg1"/>
          </a:solidFill>
          <a:ln w="952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en-US" sz="1600" dirty="0" err="1"/>
              <a:t>bla</a:t>
            </a:r>
            <a:r>
              <a:rPr lang="en-US" sz="1600" dirty="0"/>
              <a:t> </a:t>
            </a:r>
            <a:r>
              <a:rPr lang="en-US" sz="1600" dirty="0" err="1"/>
              <a:t>bla</a:t>
            </a:r>
            <a:r>
              <a:rPr lang="en-US" sz="1600" dirty="0"/>
              <a:t> </a:t>
            </a:r>
            <a:r>
              <a:rPr lang="en-US" sz="1600" dirty="0" err="1"/>
              <a:t>bla</a:t>
            </a:r>
            <a:endParaRPr lang="en-US" sz="1600" dirty="0"/>
          </a:p>
        </p:txBody>
      </p:sp>
      <p:pic>
        <p:nvPicPr>
          <p:cNvPr id="5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5476" y="3140345"/>
            <a:ext cx="1418972" cy="13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569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semantic resources for life sciences</a:t>
            </a:r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5069160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err="1" smtClean="0"/>
              <a:t>Bioportal</a:t>
            </a:r>
            <a:r>
              <a:rPr lang="en-GB" dirty="0" smtClean="0"/>
              <a:t> hosts 461 </a:t>
            </a:r>
            <a:br>
              <a:rPr lang="en-GB" dirty="0" smtClean="0"/>
            </a:br>
            <a:r>
              <a:rPr lang="en-GB" dirty="0" smtClean="0"/>
              <a:t>ontologies and other </a:t>
            </a:r>
            <a:br>
              <a:rPr lang="en-GB" dirty="0" smtClean="0"/>
            </a:br>
            <a:r>
              <a:rPr lang="en-GB" dirty="0" smtClean="0"/>
              <a:t>terminology systems</a:t>
            </a:r>
          </a:p>
          <a:p>
            <a:pPr marL="0" indent="0">
              <a:buNone/>
            </a:pPr>
            <a:endParaRPr lang="en-GB" sz="1700" dirty="0" smtClean="0"/>
          </a:p>
          <a:p>
            <a:r>
              <a:rPr lang="en-GB" dirty="0" smtClean="0"/>
              <a:t>The </a:t>
            </a:r>
            <a:r>
              <a:rPr lang="en-GB" b="1" dirty="0" smtClean="0"/>
              <a:t>Unified Medical </a:t>
            </a:r>
            <a:br>
              <a:rPr lang="en-GB" b="1" dirty="0" smtClean="0"/>
            </a:br>
            <a:r>
              <a:rPr lang="en-GB" b="1" dirty="0" smtClean="0"/>
              <a:t>Language System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(UMLS)</a:t>
            </a:r>
            <a:br>
              <a:rPr lang="en-GB" dirty="0" smtClean="0"/>
            </a:br>
            <a:r>
              <a:rPr lang="en-GB" dirty="0" smtClean="0"/>
              <a:t>hosts and links 179 </a:t>
            </a:r>
            <a:br>
              <a:rPr lang="en-GB" dirty="0" smtClean="0"/>
            </a:br>
            <a:r>
              <a:rPr lang="en-GB" dirty="0" smtClean="0"/>
              <a:t>biomedical terminology </a:t>
            </a:r>
            <a:br>
              <a:rPr lang="en-GB" dirty="0" smtClean="0"/>
            </a:br>
            <a:r>
              <a:rPr lang="en-GB" dirty="0" smtClean="0"/>
              <a:t>systems</a:t>
            </a:r>
          </a:p>
          <a:p>
            <a:endParaRPr lang="en-GB" sz="1700" dirty="0"/>
          </a:p>
          <a:p>
            <a:r>
              <a:rPr lang="en-GB" dirty="0" smtClean="0"/>
              <a:t>Large content overlap</a:t>
            </a: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165078"/>
            <a:ext cx="3517230" cy="216054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577" y="1684240"/>
            <a:ext cx="4494919" cy="200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7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514116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Resources are tailored to specific use cases</a:t>
            </a:r>
          </a:p>
          <a:p>
            <a:pPr lvl="1"/>
            <a:r>
              <a:rPr lang="en-GB" dirty="0" smtClean="0"/>
              <a:t>E.g.: in ICD 10 "Thrombosis" does not include "Thrombosis in pregnancy" (use for health statistics)</a:t>
            </a:r>
          </a:p>
          <a:p>
            <a:r>
              <a:rPr lang="en-GB" dirty="0" smtClean="0"/>
              <a:t>Resources address implicit contexts</a:t>
            </a:r>
          </a:p>
          <a:p>
            <a:pPr lvl="1"/>
            <a:r>
              <a:rPr lang="en-GB" dirty="0" smtClean="0"/>
              <a:t>E.g.: the Foundational Model of Anatomy describes </a:t>
            </a:r>
            <a:r>
              <a:rPr lang="en-GB" i="1" dirty="0" smtClean="0"/>
              <a:t>canonical </a:t>
            </a:r>
            <a:r>
              <a:rPr lang="en-GB" dirty="0" smtClean="0"/>
              <a:t>anatomy</a:t>
            </a:r>
          </a:p>
          <a:p>
            <a:r>
              <a:rPr lang="en-GB" dirty="0" smtClean="0"/>
              <a:t>Resources are no longer maintained</a:t>
            </a:r>
          </a:p>
          <a:p>
            <a:pPr lvl="1"/>
            <a:r>
              <a:rPr lang="en-GB" dirty="0" smtClean="0"/>
              <a:t>50 source vocabularies in UMLS not "active" </a:t>
            </a:r>
          </a:p>
          <a:p>
            <a:r>
              <a:rPr lang="en-GB" dirty="0" smtClean="0"/>
              <a:t>Resources are semantically shallow</a:t>
            </a:r>
          </a:p>
          <a:p>
            <a:pPr lvl="1"/>
            <a:r>
              <a:rPr lang="en-GB" dirty="0" smtClean="0"/>
              <a:t>Relations like "broader than", "associated with"</a:t>
            </a:r>
          </a:p>
          <a:p>
            <a:r>
              <a:rPr lang="en-GB" dirty="0"/>
              <a:t>Resources are </a:t>
            </a:r>
            <a:r>
              <a:rPr lang="en-GB" dirty="0" smtClean="0"/>
              <a:t>just bad quality</a:t>
            </a:r>
          </a:p>
          <a:p>
            <a:pPr lvl="1"/>
            <a:r>
              <a:rPr lang="en-GB" dirty="0" smtClean="0"/>
              <a:t>e.g. use OWL ignoring OWL semantics (NCI Thesaurus)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80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 (cont.)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15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Resources are incomplete</a:t>
            </a:r>
          </a:p>
          <a:p>
            <a:pPr lvl="1"/>
            <a:r>
              <a:rPr lang="en-GB" dirty="0" smtClean="0"/>
              <a:t>missing definitions, e.g. in most of ICD 10</a:t>
            </a:r>
          </a:p>
          <a:p>
            <a:pPr lvl="1"/>
            <a:r>
              <a:rPr lang="en-GB" dirty="0" smtClean="0"/>
              <a:t>fuzzy text definitions (</a:t>
            </a:r>
            <a:r>
              <a:rPr lang="en-GB" dirty="0" err="1" smtClean="0"/>
              <a:t>MeSH</a:t>
            </a:r>
            <a:r>
              <a:rPr lang="en-GB" dirty="0" smtClean="0"/>
              <a:t>: trees are </a:t>
            </a:r>
            <a:r>
              <a:rPr lang="en-US" i="1" dirty="0" smtClean="0"/>
              <a:t>usually </a:t>
            </a:r>
            <a:r>
              <a:rPr lang="en-US" dirty="0" smtClean="0"/>
              <a:t>tall (…) having </a:t>
            </a:r>
            <a:r>
              <a:rPr lang="en-US" i="1" dirty="0"/>
              <a:t>usually</a:t>
            </a:r>
            <a:r>
              <a:rPr lang="en-US" dirty="0"/>
              <a:t> a main </a:t>
            </a:r>
            <a:r>
              <a:rPr lang="en-US" dirty="0" smtClean="0"/>
              <a:t>stem) </a:t>
            </a:r>
          </a:p>
          <a:p>
            <a:pPr lvl="1"/>
            <a:r>
              <a:rPr lang="en-US" dirty="0" smtClean="0"/>
              <a:t>undefined primitives</a:t>
            </a:r>
            <a:br>
              <a:rPr lang="en-US" dirty="0" smtClean="0"/>
            </a:br>
            <a:r>
              <a:rPr lang="en-US" dirty="0" smtClean="0"/>
              <a:t>(unclear of pericardium is part of heart)</a:t>
            </a:r>
          </a:p>
          <a:p>
            <a:pPr lvl="1"/>
            <a:r>
              <a:rPr lang="en-US" dirty="0" smtClean="0"/>
              <a:t>ambiguous preferred terms</a:t>
            </a:r>
            <a:br>
              <a:rPr lang="en-US" dirty="0" smtClean="0"/>
            </a:br>
            <a:r>
              <a:rPr lang="en-US" dirty="0" smtClean="0"/>
              <a:t>"eye": same label for human and drosophila eyes</a:t>
            </a:r>
          </a:p>
          <a:p>
            <a:pPr lvl="1"/>
            <a:r>
              <a:rPr lang="en-US" dirty="0" smtClean="0"/>
              <a:t>missing synonyms / entry terms</a:t>
            </a:r>
            <a:br>
              <a:rPr lang="en-US" dirty="0" smtClean="0"/>
            </a:br>
            <a:r>
              <a:rPr lang="en-US" dirty="0" smtClean="0"/>
              <a:t>for most of GO terms no match with any </a:t>
            </a:r>
            <a:r>
              <a:rPr lang="en-US" dirty="0"/>
              <a:t>text passage in literature, e.g. </a:t>
            </a:r>
            <a:r>
              <a:rPr lang="en-US" dirty="0" smtClean="0"/>
              <a:t>"</a:t>
            </a:r>
            <a:r>
              <a:rPr lang="en-US" i="1" dirty="0" err="1" smtClean="0"/>
              <a:t>tetrahydromethanopterin</a:t>
            </a:r>
            <a:r>
              <a:rPr lang="en-US" i="1" dirty="0" smtClean="0"/>
              <a:t>-dependent </a:t>
            </a:r>
            <a:r>
              <a:rPr lang="en-US" i="1" dirty="0"/>
              <a:t>serine </a:t>
            </a:r>
            <a:r>
              <a:rPr lang="en-US" i="1" dirty="0" err="1"/>
              <a:t>hydroxymethyltransferase</a:t>
            </a:r>
            <a:r>
              <a:rPr lang="en-US" i="1" dirty="0"/>
              <a:t> </a:t>
            </a:r>
            <a:r>
              <a:rPr lang="en-US" i="1" dirty="0" smtClean="0"/>
              <a:t>activity</a:t>
            </a:r>
            <a:r>
              <a:rPr lang="en-US" dirty="0" smtClean="0"/>
              <a:t>"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83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945</Words>
  <Application>Microsoft Office PowerPoint</Application>
  <PresentationFormat>Bildschirmpräsentation (4:3)</PresentationFormat>
  <Paragraphs>279</Paragraphs>
  <Slides>28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7" baseType="lpstr">
      <vt:lpstr>Arial</vt:lpstr>
      <vt:lpstr>Calibri</vt:lpstr>
      <vt:lpstr>Minion</vt:lpstr>
      <vt:lpstr>Symbol</vt:lpstr>
      <vt:lpstr>Trebuchet MS</vt:lpstr>
      <vt:lpstr>Wingdings</vt:lpstr>
      <vt:lpstr>Wingdings 3</vt:lpstr>
      <vt:lpstr>Larissa</vt:lpstr>
      <vt:lpstr>Bitmap</vt:lpstr>
      <vt:lpstr>Terminologies and ontologies - do we need standards for semantic artefacts?</vt:lpstr>
      <vt:lpstr>PowerPoint-Präsentation</vt:lpstr>
      <vt:lpstr>What is a tree ? </vt:lpstr>
      <vt:lpstr>Different views</vt:lpstr>
      <vt:lpstr>Semantic normalization</vt:lpstr>
      <vt:lpstr>Terminology vs. Ontology</vt:lpstr>
      <vt:lpstr>Existing semantic resources for life sciences</vt:lpstr>
      <vt:lpstr>Problems</vt:lpstr>
      <vt:lpstr>Problems (cont.)</vt:lpstr>
      <vt:lpstr>Three Strategies for tailored semantic resources</vt:lpstr>
      <vt:lpstr>1. Reuse existing resources</vt:lpstr>
      <vt:lpstr>Three Strategies for tailored semantic resources</vt:lpstr>
      <vt:lpstr>2. Create application-specific  resources from scratch</vt:lpstr>
      <vt:lpstr>Three Strategies for tailored semantic resources</vt:lpstr>
      <vt:lpstr>3. Contribute to develop existing  (content) standards / specifications</vt:lpstr>
      <vt:lpstr>SNOMED CT</vt:lpstr>
      <vt:lpstr>SNOMED CT</vt:lpstr>
      <vt:lpstr>IHTSDO: International Health Standards Development Organisation</vt:lpstr>
      <vt:lpstr>SNOMED CT as terminology</vt:lpstr>
      <vt:lpstr>SNOMED CT as ontology</vt:lpstr>
      <vt:lpstr>Open Biomedical Ontology (OBO) Foundry</vt:lpstr>
      <vt:lpstr>Open Biomedical Ontology (OBO) Foundry</vt:lpstr>
      <vt:lpstr>Open Biomedical Ontology (OBO) Foundry</vt:lpstr>
      <vt:lpstr>Upper Level Ontologies</vt:lpstr>
      <vt:lpstr>3. Contribute to develop existing  standards / specifications</vt:lpstr>
      <vt:lpstr>Adaptation of existing standards / specifications</vt:lpstr>
      <vt:lpstr>Conclusion</vt:lpstr>
      <vt:lpstr>Thank you</vt:lpstr>
    </vt:vector>
  </TitlesOfParts>
  <Company>Institut für Medizinische Biometrie und Statistik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Extração de Informação e Processamento de Linguagem Natural em Medicina</dc:title>
  <dc:creator>Stefan Schulz</dc:creator>
  <cp:lastModifiedBy>schulz</cp:lastModifiedBy>
  <cp:revision>541</cp:revision>
  <dcterms:created xsi:type="dcterms:W3CDTF">2014-12-02T13:28:47Z</dcterms:created>
  <dcterms:modified xsi:type="dcterms:W3CDTF">2015-09-08T09:24:29Z</dcterms:modified>
</cp:coreProperties>
</file>